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Yeon Sung" panose="020B0604020202020204" charset="-127"/>
      <p:regular r:id="rId12"/>
    </p:embeddedFont>
    <p:embeddedFont>
      <p:font typeface="Canva Sans Bold" panose="020B0604020202020204" charset="0"/>
      <p:regular r:id="rId13"/>
    </p:embeddedFont>
    <p:embeddedFont>
      <p:font typeface="Eastman Pack" panose="020B0604020202020204" charset="0"/>
      <p:regular r:id="rId14"/>
    </p:embeddedFont>
    <p:embeddedFont>
      <p:font typeface="Eastman Pack Bold" panose="020B0604020202020204" charset="0"/>
      <p:regular r:id="rId15"/>
    </p:embeddedFont>
    <p:embeddedFont>
      <p:font typeface="Garet Bold" panose="020B0604020202020204" charset="0"/>
      <p:regular r:id="rId16"/>
    </p:embeddedFont>
    <p:embeddedFont>
      <p:font typeface="Repo" panose="02000503040000020004" charset="0"/>
      <p:regular r:id="rId17"/>
    </p:embeddedFont>
    <p:embeddedFont>
      <p:font typeface="Repo Bold" panose="020B0604020202020204" charset="0"/>
      <p:regular r:id="rId18"/>
    </p:embeddedFont>
    <p:embeddedFont>
      <p:font typeface="Repo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43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jpe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16.sv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svg"/><Relationship Id="rId7" Type="http://schemas.openxmlformats.org/officeDocument/2006/relationships/image" Target="../media/image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16.svg"/><Relationship Id="rId10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.svg"/><Relationship Id="rId3" Type="http://schemas.openxmlformats.org/officeDocument/2006/relationships/image" Target="../media/image31.svg"/><Relationship Id="rId7" Type="http://schemas.openxmlformats.org/officeDocument/2006/relationships/image" Target="../media/image16.svg"/><Relationship Id="rId12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6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783" y="330503"/>
            <a:ext cx="17298433" cy="9449012"/>
            <a:chOff x="0" y="0"/>
            <a:chExt cx="4555966" cy="24886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966" cy="2488629"/>
            </a:xfrm>
            <a:custGeom>
              <a:avLst/>
              <a:gdLst/>
              <a:ahLst/>
              <a:cxnLst/>
              <a:rect l="l" t="t" r="r" b="b"/>
              <a:pathLst>
                <a:path w="4555966" h="2488629">
                  <a:moveTo>
                    <a:pt x="6713" y="0"/>
                  </a:moveTo>
                  <a:lnTo>
                    <a:pt x="4549253" y="0"/>
                  </a:lnTo>
                  <a:cubicBezTo>
                    <a:pt x="4552960" y="0"/>
                    <a:pt x="4555966" y="3006"/>
                    <a:pt x="4555966" y="6713"/>
                  </a:cubicBezTo>
                  <a:lnTo>
                    <a:pt x="4555966" y="2481915"/>
                  </a:lnTo>
                  <a:cubicBezTo>
                    <a:pt x="4555966" y="2483696"/>
                    <a:pt x="4555259" y="2485403"/>
                    <a:pt x="4554000" y="2486662"/>
                  </a:cubicBezTo>
                  <a:cubicBezTo>
                    <a:pt x="4552741" y="2487921"/>
                    <a:pt x="4551033" y="2488629"/>
                    <a:pt x="4549253" y="2488629"/>
                  </a:cubicBezTo>
                  <a:lnTo>
                    <a:pt x="6713" y="2488629"/>
                  </a:lnTo>
                  <a:cubicBezTo>
                    <a:pt x="3006" y="2488629"/>
                    <a:pt x="0" y="2485623"/>
                    <a:pt x="0" y="2481915"/>
                  </a:cubicBezTo>
                  <a:lnTo>
                    <a:pt x="0" y="6713"/>
                  </a:lnTo>
                  <a:cubicBezTo>
                    <a:pt x="0" y="3006"/>
                    <a:pt x="3006" y="0"/>
                    <a:pt x="6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D9B2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966" cy="2536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5743" y="4213825"/>
            <a:ext cx="4381498" cy="5238748"/>
          </a:xfrm>
          <a:custGeom>
            <a:avLst/>
            <a:gdLst/>
            <a:ahLst/>
            <a:cxnLst/>
            <a:rect l="l" t="t" r="r" b="b"/>
            <a:pathLst>
              <a:path w="4381498" h="5238748">
                <a:moveTo>
                  <a:pt x="0" y="0"/>
                </a:moveTo>
                <a:lnTo>
                  <a:pt x="4381498" y="0"/>
                </a:lnTo>
                <a:lnTo>
                  <a:pt x="4381498" y="5238748"/>
                </a:lnTo>
                <a:lnTo>
                  <a:pt x="0" y="523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75006" y="528038"/>
            <a:ext cx="8864708" cy="214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1"/>
              </a:lnSpc>
            </a:pPr>
            <a:r>
              <a:rPr lang="en-US" sz="4441" b="1">
                <a:solidFill>
                  <a:srgbClr val="FFE57D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 Solving the Puzzle; A MATLAB Approach to Image Reconstruction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634916" y="2668560"/>
            <a:ext cx="10757978" cy="6469276"/>
            <a:chOff x="0" y="0"/>
            <a:chExt cx="14343970" cy="862570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4343970" cy="8625701"/>
              <a:chOff x="0" y="0"/>
              <a:chExt cx="6673450" cy="401305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7620"/>
                <a:ext cx="6678530" cy="4023218"/>
              </a:xfrm>
              <a:custGeom>
                <a:avLst/>
                <a:gdLst/>
                <a:ahLst/>
                <a:cxnLst/>
                <a:rect l="l" t="t" r="r" b="b"/>
                <a:pathLst>
                  <a:path w="6678530" h="4023218">
                    <a:moveTo>
                      <a:pt x="4721615" y="3967733"/>
                    </a:moveTo>
                    <a:cubicBezTo>
                      <a:pt x="4682999" y="3974216"/>
                      <a:pt x="4653161" y="3982860"/>
                      <a:pt x="4623321" y="3985021"/>
                    </a:cubicBezTo>
                    <a:cubicBezTo>
                      <a:pt x="4454818" y="3993665"/>
                      <a:pt x="4288069" y="4002310"/>
                      <a:pt x="4119565" y="4009873"/>
                    </a:cubicBezTo>
                    <a:cubicBezTo>
                      <a:pt x="4033558" y="4013115"/>
                      <a:pt x="3947551" y="4016356"/>
                      <a:pt x="3861544" y="4017436"/>
                    </a:cubicBezTo>
                    <a:cubicBezTo>
                      <a:pt x="3768516" y="4019598"/>
                      <a:pt x="3675488" y="4023218"/>
                      <a:pt x="3584215" y="4020678"/>
                    </a:cubicBezTo>
                    <a:cubicBezTo>
                      <a:pt x="3496452" y="4019598"/>
                      <a:pt x="3408690" y="4016356"/>
                      <a:pt x="3324438" y="4006631"/>
                    </a:cubicBezTo>
                    <a:cubicBezTo>
                      <a:pt x="3215613" y="3994746"/>
                      <a:pt x="3105032" y="3994746"/>
                      <a:pt x="2997962" y="3983940"/>
                    </a:cubicBezTo>
                    <a:cubicBezTo>
                      <a:pt x="2718878" y="3955847"/>
                      <a:pt x="2434528" y="3963411"/>
                      <a:pt x="2153689" y="3951525"/>
                    </a:cubicBezTo>
                    <a:cubicBezTo>
                      <a:pt x="1995716" y="3945042"/>
                      <a:pt x="1837744" y="3929914"/>
                      <a:pt x="1679771" y="3916948"/>
                    </a:cubicBezTo>
                    <a:cubicBezTo>
                      <a:pt x="1500736" y="3902901"/>
                      <a:pt x="1321701" y="3886693"/>
                      <a:pt x="1140911" y="3871566"/>
                    </a:cubicBezTo>
                    <a:cubicBezTo>
                      <a:pt x="1009267" y="3860761"/>
                      <a:pt x="875868" y="3849956"/>
                      <a:pt x="744225" y="3839150"/>
                    </a:cubicBezTo>
                    <a:cubicBezTo>
                      <a:pt x="740714" y="3839150"/>
                      <a:pt x="737204" y="3838070"/>
                      <a:pt x="733693" y="3838070"/>
                    </a:cubicBezTo>
                    <a:cubicBezTo>
                      <a:pt x="623113" y="3808896"/>
                      <a:pt x="505511" y="3786205"/>
                      <a:pt x="403707" y="3748387"/>
                    </a:cubicBezTo>
                    <a:cubicBezTo>
                      <a:pt x="231693" y="3683555"/>
                      <a:pt x="157972" y="3579825"/>
                      <a:pt x="150951" y="3457726"/>
                    </a:cubicBezTo>
                    <a:cubicBezTo>
                      <a:pt x="149196" y="3415586"/>
                      <a:pt x="140420" y="3374526"/>
                      <a:pt x="140420" y="3332386"/>
                    </a:cubicBezTo>
                    <a:cubicBezTo>
                      <a:pt x="142175" y="3274037"/>
                      <a:pt x="149196" y="3216770"/>
                      <a:pt x="154462" y="3159502"/>
                    </a:cubicBezTo>
                    <a:cubicBezTo>
                      <a:pt x="168504" y="2988780"/>
                      <a:pt x="175525" y="2818057"/>
                      <a:pt x="154462" y="2647335"/>
                    </a:cubicBezTo>
                    <a:cubicBezTo>
                      <a:pt x="135154" y="2493901"/>
                      <a:pt x="117602" y="2341547"/>
                      <a:pt x="98294" y="2188113"/>
                    </a:cubicBezTo>
                    <a:cubicBezTo>
                      <a:pt x="86007" y="2089786"/>
                      <a:pt x="70210" y="1992539"/>
                      <a:pt x="59678" y="1894211"/>
                    </a:cubicBezTo>
                    <a:cubicBezTo>
                      <a:pt x="52657" y="1829380"/>
                      <a:pt x="54413" y="1763468"/>
                      <a:pt x="47392" y="1698637"/>
                    </a:cubicBezTo>
                    <a:cubicBezTo>
                      <a:pt x="43881" y="1661899"/>
                      <a:pt x="24573" y="1626242"/>
                      <a:pt x="22818" y="1589504"/>
                    </a:cubicBezTo>
                    <a:cubicBezTo>
                      <a:pt x="15797" y="1500901"/>
                      <a:pt x="14042" y="1411218"/>
                      <a:pt x="10531" y="1321535"/>
                    </a:cubicBezTo>
                    <a:cubicBezTo>
                      <a:pt x="8776" y="1286958"/>
                      <a:pt x="0" y="1252381"/>
                      <a:pt x="1755" y="1217804"/>
                    </a:cubicBezTo>
                    <a:cubicBezTo>
                      <a:pt x="3510" y="1163778"/>
                      <a:pt x="14042" y="1109752"/>
                      <a:pt x="15797" y="1055726"/>
                    </a:cubicBezTo>
                    <a:cubicBezTo>
                      <a:pt x="17552" y="993056"/>
                      <a:pt x="7021" y="930386"/>
                      <a:pt x="10531" y="868796"/>
                    </a:cubicBezTo>
                    <a:cubicBezTo>
                      <a:pt x="10531" y="809367"/>
                      <a:pt x="22818" y="751019"/>
                      <a:pt x="35105" y="691590"/>
                    </a:cubicBezTo>
                    <a:cubicBezTo>
                      <a:pt x="38615" y="671060"/>
                      <a:pt x="63189" y="652692"/>
                      <a:pt x="70210" y="632162"/>
                    </a:cubicBezTo>
                    <a:cubicBezTo>
                      <a:pt x="100049" y="530593"/>
                      <a:pt x="131644" y="429024"/>
                      <a:pt x="208874" y="335018"/>
                    </a:cubicBezTo>
                    <a:cubicBezTo>
                      <a:pt x="226427" y="314488"/>
                      <a:pt x="254511" y="296119"/>
                      <a:pt x="280840" y="279911"/>
                    </a:cubicBezTo>
                    <a:cubicBezTo>
                      <a:pt x="289616" y="274509"/>
                      <a:pt x="310679" y="277750"/>
                      <a:pt x="315944" y="277750"/>
                    </a:cubicBezTo>
                    <a:cubicBezTo>
                      <a:pt x="328231" y="263704"/>
                      <a:pt x="335252" y="249657"/>
                      <a:pt x="349294" y="243174"/>
                    </a:cubicBezTo>
                    <a:cubicBezTo>
                      <a:pt x="424770" y="207517"/>
                      <a:pt x="503756" y="181584"/>
                      <a:pt x="602050" y="175101"/>
                    </a:cubicBezTo>
                    <a:cubicBezTo>
                      <a:pt x="675770" y="169698"/>
                      <a:pt x="747735" y="150249"/>
                      <a:pt x="821456" y="139444"/>
                    </a:cubicBezTo>
                    <a:cubicBezTo>
                      <a:pt x="910973" y="126477"/>
                      <a:pt x="1000491" y="111350"/>
                      <a:pt x="1093519" y="103786"/>
                    </a:cubicBezTo>
                    <a:cubicBezTo>
                      <a:pt x="1177771" y="97303"/>
                      <a:pt x="1258512" y="83257"/>
                      <a:pt x="1344519" y="78934"/>
                    </a:cubicBezTo>
                    <a:cubicBezTo>
                      <a:pt x="1432282" y="74612"/>
                      <a:pt x="1520044" y="61646"/>
                      <a:pt x="1609562" y="57324"/>
                    </a:cubicBezTo>
                    <a:cubicBezTo>
                      <a:pt x="1851786" y="46519"/>
                      <a:pt x="2095765" y="38955"/>
                      <a:pt x="2337989" y="30311"/>
                    </a:cubicBezTo>
                    <a:cubicBezTo>
                      <a:pt x="2397668" y="28150"/>
                      <a:pt x="2457346" y="30311"/>
                      <a:pt x="2517024" y="31391"/>
                    </a:cubicBezTo>
                    <a:cubicBezTo>
                      <a:pt x="2546864" y="32472"/>
                      <a:pt x="2576703" y="36794"/>
                      <a:pt x="2608298" y="38955"/>
                    </a:cubicBezTo>
                    <a:cubicBezTo>
                      <a:pt x="2622339" y="40036"/>
                      <a:pt x="2636381" y="36794"/>
                      <a:pt x="2650423" y="36794"/>
                    </a:cubicBezTo>
                    <a:cubicBezTo>
                      <a:pt x="2692549" y="36794"/>
                      <a:pt x="2736430" y="36794"/>
                      <a:pt x="2778556" y="35714"/>
                    </a:cubicBezTo>
                    <a:cubicBezTo>
                      <a:pt x="2859298" y="33553"/>
                      <a:pt x="2941794" y="28150"/>
                      <a:pt x="3022536" y="28150"/>
                    </a:cubicBezTo>
                    <a:cubicBezTo>
                      <a:pt x="3101522" y="28150"/>
                      <a:pt x="3180508" y="31391"/>
                      <a:pt x="3259494" y="33553"/>
                    </a:cubicBezTo>
                    <a:lnTo>
                      <a:pt x="3322683" y="33553"/>
                    </a:lnTo>
                    <a:cubicBezTo>
                      <a:pt x="3419222" y="31391"/>
                      <a:pt x="3514005" y="31391"/>
                      <a:pt x="3610544" y="28150"/>
                    </a:cubicBezTo>
                    <a:cubicBezTo>
                      <a:pt x="3703572" y="24908"/>
                      <a:pt x="3794844" y="17345"/>
                      <a:pt x="3887873" y="14103"/>
                    </a:cubicBezTo>
                    <a:cubicBezTo>
                      <a:pt x="3931754" y="11942"/>
                      <a:pt x="3977390" y="11942"/>
                      <a:pt x="4021272" y="17345"/>
                    </a:cubicBezTo>
                    <a:cubicBezTo>
                      <a:pt x="4087971" y="24908"/>
                      <a:pt x="4151160" y="29230"/>
                      <a:pt x="4217859" y="17345"/>
                    </a:cubicBezTo>
                    <a:cubicBezTo>
                      <a:pt x="4242433" y="13023"/>
                      <a:pt x="4274027" y="20586"/>
                      <a:pt x="4302111" y="22747"/>
                    </a:cubicBezTo>
                    <a:cubicBezTo>
                      <a:pt x="4314398" y="23828"/>
                      <a:pt x="4328440" y="25989"/>
                      <a:pt x="4335461" y="22747"/>
                    </a:cubicBezTo>
                    <a:cubicBezTo>
                      <a:pt x="4382852" y="0"/>
                      <a:pt x="4426733" y="6350"/>
                      <a:pt x="4472370" y="24908"/>
                    </a:cubicBezTo>
                    <a:cubicBezTo>
                      <a:pt x="4477636" y="27069"/>
                      <a:pt x="4491677" y="21667"/>
                      <a:pt x="4502209" y="21667"/>
                    </a:cubicBezTo>
                    <a:cubicBezTo>
                      <a:pt x="4544335" y="21667"/>
                      <a:pt x="4586461" y="21667"/>
                      <a:pt x="4630342" y="22747"/>
                    </a:cubicBezTo>
                    <a:cubicBezTo>
                      <a:pt x="4661937" y="23828"/>
                      <a:pt x="4691776" y="30311"/>
                      <a:pt x="4723370" y="32472"/>
                    </a:cubicBezTo>
                    <a:cubicBezTo>
                      <a:pt x="4791825" y="37875"/>
                      <a:pt x="4862035" y="46519"/>
                      <a:pt x="4932245" y="46519"/>
                    </a:cubicBezTo>
                    <a:cubicBezTo>
                      <a:pt x="5063888" y="47599"/>
                      <a:pt x="5195532" y="50841"/>
                      <a:pt x="5325420" y="68129"/>
                    </a:cubicBezTo>
                    <a:cubicBezTo>
                      <a:pt x="5446532" y="84337"/>
                      <a:pt x="5571155" y="84337"/>
                      <a:pt x="5694022" y="97303"/>
                    </a:cubicBezTo>
                    <a:cubicBezTo>
                      <a:pt x="5767743" y="104867"/>
                      <a:pt x="5843218" y="118914"/>
                      <a:pt x="5906407" y="141605"/>
                    </a:cubicBezTo>
                    <a:cubicBezTo>
                      <a:pt x="5974861" y="165376"/>
                      <a:pt x="6027519" y="204275"/>
                      <a:pt x="6088952" y="236691"/>
                    </a:cubicBezTo>
                    <a:cubicBezTo>
                      <a:pt x="6111771" y="248576"/>
                      <a:pt x="6145121" y="257221"/>
                      <a:pt x="6160918" y="272348"/>
                    </a:cubicBezTo>
                    <a:cubicBezTo>
                      <a:pt x="6206554" y="313408"/>
                      <a:pt x="6246925" y="356629"/>
                      <a:pt x="6287296" y="399849"/>
                    </a:cubicBezTo>
                    <a:cubicBezTo>
                      <a:pt x="6317135" y="431185"/>
                      <a:pt x="6346974" y="463600"/>
                      <a:pt x="6369792" y="496016"/>
                    </a:cubicBezTo>
                    <a:cubicBezTo>
                      <a:pt x="6394366" y="533834"/>
                      <a:pt x="6413673" y="572733"/>
                      <a:pt x="6432981" y="612712"/>
                    </a:cubicBezTo>
                    <a:cubicBezTo>
                      <a:pt x="6462821" y="675382"/>
                      <a:pt x="6497925" y="738053"/>
                      <a:pt x="6517232" y="802884"/>
                    </a:cubicBezTo>
                    <a:cubicBezTo>
                      <a:pt x="6545317" y="893648"/>
                      <a:pt x="6559359" y="986573"/>
                      <a:pt x="6580422" y="1078417"/>
                    </a:cubicBezTo>
                    <a:cubicBezTo>
                      <a:pt x="6587443" y="1108672"/>
                      <a:pt x="6596219" y="1138926"/>
                      <a:pt x="6599730" y="1169181"/>
                    </a:cubicBezTo>
                    <a:cubicBezTo>
                      <a:pt x="6610261" y="1255623"/>
                      <a:pt x="6617282" y="1340984"/>
                      <a:pt x="6626058" y="1427426"/>
                    </a:cubicBezTo>
                    <a:cubicBezTo>
                      <a:pt x="6638345" y="1534397"/>
                      <a:pt x="6655898" y="1640289"/>
                      <a:pt x="6664674" y="1747260"/>
                    </a:cubicBezTo>
                    <a:cubicBezTo>
                      <a:pt x="6673450" y="1849910"/>
                      <a:pt x="6678530" y="1953640"/>
                      <a:pt x="6675990" y="2057370"/>
                    </a:cubicBezTo>
                    <a:cubicBezTo>
                      <a:pt x="6671695" y="2230254"/>
                      <a:pt x="6657653" y="2402056"/>
                      <a:pt x="6643611" y="2574940"/>
                    </a:cubicBezTo>
                    <a:cubicBezTo>
                      <a:pt x="6634835" y="2681912"/>
                      <a:pt x="6622548" y="2787803"/>
                      <a:pt x="6604995" y="2893694"/>
                    </a:cubicBezTo>
                    <a:cubicBezTo>
                      <a:pt x="6587443" y="2999585"/>
                      <a:pt x="6561114" y="3104396"/>
                      <a:pt x="6541807" y="3210287"/>
                    </a:cubicBezTo>
                    <a:cubicBezTo>
                      <a:pt x="6527764" y="3283762"/>
                      <a:pt x="6524254" y="3357238"/>
                      <a:pt x="6508456" y="3429633"/>
                    </a:cubicBezTo>
                    <a:cubicBezTo>
                      <a:pt x="6494415" y="3495544"/>
                      <a:pt x="6441757" y="3553893"/>
                      <a:pt x="6371548" y="3602516"/>
                    </a:cubicBezTo>
                    <a:cubicBezTo>
                      <a:pt x="6313624" y="3643576"/>
                      <a:pt x="6267988" y="3690038"/>
                      <a:pt x="6208310" y="3730018"/>
                    </a:cubicBezTo>
                    <a:cubicBezTo>
                      <a:pt x="6155652" y="3765675"/>
                      <a:pt x="6097729" y="3801332"/>
                      <a:pt x="6006456" y="3802413"/>
                    </a:cubicBezTo>
                    <a:cubicBezTo>
                      <a:pt x="5985393" y="3802413"/>
                      <a:pt x="5966085" y="3815379"/>
                      <a:pt x="5945022" y="3821862"/>
                    </a:cubicBezTo>
                    <a:cubicBezTo>
                      <a:pt x="5855505" y="3845634"/>
                      <a:pt x="5762477" y="3866164"/>
                      <a:pt x="5674714" y="3892096"/>
                    </a:cubicBezTo>
                    <a:cubicBezTo>
                      <a:pt x="5513232" y="3939639"/>
                      <a:pt x="5339462" y="3947203"/>
                      <a:pt x="5165692" y="3951525"/>
                    </a:cubicBezTo>
                    <a:cubicBezTo>
                      <a:pt x="5098993" y="3953686"/>
                      <a:pt x="5030539" y="3950444"/>
                      <a:pt x="4963839" y="3953686"/>
                    </a:cubicBezTo>
                    <a:cubicBezTo>
                      <a:pt x="4930489" y="3954766"/>
                      <a:pt x="4898895" y="3964491"/>
                      <a:pt x="4867300" y="3968813"/>
                    </a:cubicBezTo>
                    <a:cubicBezTo>
                      <a:pt x="4853258" y="3970974"/>
                      <a:pt x="4839217" y="3969894"/>
                      <a:pt x="4823419" y="3970974"/>
                    </a:cubicBezTo>
                    <a:cubicBezTo>
                      <a:pt x="4802356" y="3972055"/>
                      <a:pt x="4781293" y="3975296"/>
                      <a:pt x="4760231" y="3974216"/>
                    </a:cubicBezTo>
                    <a:cubicBezTo>
                      <a:pt x="4739167" y="3972055"/>
                      <a:pt x="4725126" y="3967733"/>
                      <a:pt x="4721615" y="3967733"/>
                    </a:cubicBezTo>
                    <a:close/>
                  </a:path>
                </a:pathLst>
              </a:custGeom>
              <a:solidFill>
                <a:srgbClr val="D9B2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753139" y="13018"/>
              <a:ext cx="12837692" cy="836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spc="-165" dirty="0">
                  <a:solidFill>
                    <a:srgbClr val="47283B"/>
                  </a:solidFill>
                  <a:latin typeface="Yeon Sung"/>
                  <a:ea typeface="Yeon Sung"/>
                  <a:cs typeface="Yeon Sung"/>
                  <a:sym typeface="Yeon Sung"/>
                </a:rPr>
                <a:t>Presented By: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165" dirty="0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Mustafid Bin Mostafa (141)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165" dirty="0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 Monem Shahariar (147)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165" dirty="0" err="1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Khondaker</a:t>
              </a:r>
              <a:r>
                <a:rPr lang="en-US" sz="5000" spc="-165" dirty="0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 </a:t>
              </a:r>
              <a:r>
                <a:rPr lang="en-US" sz="5000" spc="-165" dirty="0" err="1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Muntaseer</a:t>
              </a:r>
              <a:r>
                <a:rPr lang="en-US" sz="5000" spc="-165" dirty="0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 Shams (137)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165" dirty="0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 </a:t>
              </a:r>
              <a:r>
                <a:rPr lang="en-US" sz="5000" spc="-165" dirty="0" err="1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Bakibullah</a:t>
              </a:r>
              <a:r>
                <a:rPr lang="en-US" sz="5000" spc="-165" dirty="0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 </a:t>
              </a:r>
              <a:r>
                <a:rPr lang="en-US" sz="5000" spc="-165" dirty="0" err="1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Sakib</a:t>
              </a:r>
              <a:r>
                <a:rPr lang="en-US" sz="5000" spc="-165" dirty="0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 (149)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165" dirty="0" err="1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Modou</a:t>
              </a:r>
              <a:r>
                <a:rPr lang="en-US" sz="5000" spc="-165" dirty="0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 </a:t>
              </a:r>
              <a:r>
                <a:rPr lang="en-US" sz="5000" spc="-165" dirty="0" err="1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Kabirr</a:t>
              </a:r>
              <a:r>
                <a:rPr lang="en-US" sz="5000" spc="-165" dirty="0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 Faal (151)</a:t>
              </a:r>
            </a:p>
            <a:p>
              <a:pPr algn="ctr">
                <a:lnSpc>
                  <a:spcPts val="7226"/>
                </a:lnSpc>
                <a:spcBef>
                  <a:spcPct val="0"/>
                </a:spcBef>
              </a:pPr>
              <a:endParaRPr lang="en-US" sz="5000" spc="-165" dirty="0">
                <a:solidFill>
                  <a:srgbClr val="000000"/>
                </a:solidFill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-9966928">
            <a:off x="2708378" y="2077177"/>
            <a:ext cx="999437" cy="1182765"/>
          </a:xfrm>
          <a:custGeom>
            <a:avLst/>
            <a:gdLst/>
            <a:ahLst/>
            <a:cxnLst/>
            <a:rect l="l" t="t" r="r" b="b"/>
            <a:pathLst>
              <a:path w="999437" h="1182765">
                <a:moveTo>
                  <a:pt x="0" y="0"/>
                </a:moveTo>
                <a:lnTo>
                  <a:pt x="999437" y="0"/>
                </a:lnTo>
                <a:lnTo>
                  <a:pt x="999437" y="1182766"/>
                </a:lnTo>
                <a:lnTo>
                  <a:pt x="0" y="118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825230" y="1308943"/>
            <a:ext cx="1215059" cy="1437939"/>
          </a:xfrm>
          <a:custGeom>
            <a:avLst/>
            <a:gdLst/>
            <a:ahLst/>
            <a:cxnLst/>
            <a:rect l="l" t="t" r="r" b="b"/>
            <a:pathLst>
              <a:path w="1215059" h="1437939">
                <a:moveTo>
                  <a:pt x="0" y="0"/>
                </a:moveTo>
                <a:lnTo>
                  <a:pt x="1215059" y="0"/>
                </a:lnTo>
                <a:lnTo>
                  <a:pt x="1215059" y="1437940"/>
                </a:lnTo>
                <a:lnTo>
                  <a:pt x="0" y="143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9026215">
            <a:off x="1331369" y="3593203"/>
            <a:ext cx="650944" cy="770348"/>
          </a:xfrm>
          <a:custGeom>
            <a:avLst/>
            <a:gdLst/>
            <a:ahLst/>
            <a:cxnLst/>
            <a:rect l="l" t="t" r="r" b="b"/>
            <a:pathLst>
              <a:path w="650944" h="770348">
                <a:moveTo>
                  <a:pt x="0" y="0"/>
                </a:moveTo>
                <a:lnTo>
                  <a:pt x="650944" y="0"/>
                </a:lnTo>
                <a:lnTo>
                  <a:pt x="650944" y="770349"/>
                </a:lnTo>
                <a:lnTo>
                  <a:pt x="0" y="770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94783" y="9731890"/>
            <a:ext cx="172984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Your paragraph text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75085" y="528038"/>
            <a:ext cx="96297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Page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6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783" y="507485"/>
            <a:ext cx="17298433" cy="9272030"/>
            <a:chOff x="0" y="0"/>
            <a:chExt cx="4555966" cy="2442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966" cy="2442016"/>
            </a:xfrm>
            <a:custGeom>
              <a:avLst/>
              <a:gdLst/>
              <a:ahLst/>
              <a:cxnLst/>
              <a:rect l="l" t="t" r="r" b="b"/>
              <a:pathLst>
                <a:path w="4555966" h="2442016">
                  <a:moveTo>
                    <a:pt x="0" y="0"/>
                  </a:moveTo>
                  <a:lnTo>
                    <a:pt x="4555966" y="0"/>
                  </a:lnTo>
                  <a:lnTo>
                    <a:pt x="4555966" y="2442016"/>
                  </a:lnTo>
                  <a:lnTo>
                    <a:pt x="0" y="2442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D9B2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966" cy="2489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46417" y="3567299"/>
            <a:ext cx="13751670" cy="126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2"/>
              </a:lnSpc>
            </a:pPr>
            <a:r>
              <a:rPr lang="en-US" sz="8600">
                <a:solidFill>
                  <a:srgbClr val="FFE57D"/>
                </a:solidFill>
                <a:latin typeface="Repo"/>
                <a:ea typeface="Repo"/>
                <a:cs typeface="Repo"/>
                <a:sym typeface="Repo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 rot="-2700000">
            <a:off x="16302334" y="8406935"/>
            <a:ext cx="1913933" cy="2265009"/>
          </a:xfrm>
          <a:custGeom>
            <a:avLst/>
            <a:gdLst/>
            <a:ahLst/>
            <a:cxnLst/>
            <a:rect l="l" t="t" r="r" b="b"/>
            <a:pathLst>
              <a:path w="1913933" h="2265009">
                <a:moveTo>
                  <a:pt x="0" y="0"/>
                </a:moveTo>
                <a:lnTo>
                  <a:pt x="1913932" y="0"/>
                </a:lnTo>
                <a:lnTo>
                  <a:pt x="1913932" y="2265009"/>
                </a:lnTo>
                <a:lnTo>
                  <a:pt x="0" y="2265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-1143981" y="-324382"/>
            <a:ext cx="2508254" cy="2968348"/>
          </a:xfrm>
          <a:custGeom>
            <a:avLst/>
            <a:gdLst/>
            <a:ahLst/>
            <a:cxnLst/>
            <a:rect l="l" t="t" r="r" b="b"/>
            <a:pathLst>
              <a:path w="2508254" h="2968348">
                <a:moveTo>
                  <a:pt x="0" y="0"/>
                </a:moveTo>
                <a:lnTo>
                  <a:pt x="2508254" y="0"/>
                </a:lnTo>
                <a:lnTo>
                  <a:pt x="2508254" y="2968347"/>
                </a:lnTo>
                <a:lnTo>
                  <a:pt x="0" y="2968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17328252" y="5989868"/>
            <a:ext cx="754543" cy="892950"/>
          </a:xfrm>
          <a:custGeom>
            <a:avLst/>
            <a:gdLst/>
            <a:ahLst/>
            <a:cxnLst/>
            <a:rect l="l" t="t" r="r" b="b"/>
            <a:pathLst>
              <a:path w="754543" h="892950">
                <a:moveTo>
                  <a:pt x="0" y="0"/>
                </a:moveTo>
                <a:lnTo>
                  <a:pt x="754543" y="0"/>
                </a:lnTo>
                <a:lnTo>
                  <a:pt x="754543" y="892950"/>
                </a:lnTo>
                <a:lnTo>
                  <a:pt x="0" y="892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4665293" y="6872430"/>
            <a:ext cx="1596115" cy="1888894"/>
          </a:xfrm>
          <a:custGeom>
            <a:avLst/>
            <a:gdLst/>
            <a:ahLst/>
            <a:cxnLst/>
            <a:rect l="l" t="t" r="r" b="b"/>
            <a:pathLst>
              <a:path w="1596115" h="1888894">
                <a:moveTo>
                  <a:pt x="0" y="0"/>
                </a:moveTo>
                <a:lnTo>
                  <a:pt x="1596115" y="0"/>
                </a:lnTo>
                <a:lnTo>
                  <a:pt x="1596115" y="1888894"/>
                </a:lnTo>
                <a:lnTo>
                  <a:pt x="0" y="1888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0550512" y="6872430"/>
            <a:ext cx="1596115" cy="1888894"/>
          </a:xfrm>
          <a:custGeom>
            <a:avLst/>
            <a:gdLst/>
            <a:ahLst/>
            <a:cxnLst/>
            <a:rect l="l" t="t" r="r" b="b"/>
            <a:pathLst>
              <a:path w="1596115" h="1888894">
                <a:moveTo>
                  <a:pt x="0" y="0"/>
                </a:moveTo>
                <a:lnTo>
                  <a:pt x="1596116" y="0"/>
                </a:lnTo>
                <a:lnTo>
                  <a:pt x="1596116" y="1888894"/>
                </a:lnTo>
                <a:lnTo>
                  <a:pt x="0" y="1888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6117261" y="6872430"/>
            <a:ext cx="1596115" cy="1888894"/>
          </a:xfrm>
          <a:custGeom>
            <a:avLst/>
            <a:gdLst/>
            <a:ahLst/>
            <a:cxnLst/>
            <a:rect l="l" t="t" r="r" b="b"/>
            <a:pathLst>
              <a:path w="1596115" h="1888894">
                <a:moveTo>
                  <a:pt x="0" y="0"/>
                </a:moveTo>
                <a:lnTo>
                  <a:pt x="1596115" y="0"/>
                </a:lnTo>
                <a:lnTo>
                  <a:pt x="1596115" y="1888894"/>
                </a:lnTo>
                <a:lnTo>
                  <a:pt x="0" y="188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61871" y="6872430"/>
            <a:ext cx="1596115" cy="1888894"/>
          </a:xfrm>
          <a:custGeom>
            <a:avLst/>
            <a:gdLst/>
            <a:ahLst/>
            <a:cxnLst/>
            <a:rect l="l" t="t" r="r" b="b"/>
            <a:pathLst>
              <a:path w="1596115" h="1888894">
                <a:moveTo>
                  <a:pt x="0" y="0"/>
                </a:moveTo>
                <a:lnTo>
                  <a:pt x="1596115" y="0"/>
                </a:lnTo>
                <a:lnTo>
                  <a:pt x="1596115" y="1888894"/>
                </a:lnTo>
                <a:lnTo>
                  <a:pt x="0" y="188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272757">
            <a:off x="13500544" y="9060347"/>
            <a:ext cx="1551414" cy="1835993"/>
          </a:xfrm>
          <a:custGeom>
            <a:avLst/>
            <a:gdLst/>
            <a:ahLst/>
            <a:cxnLst/>
            <a:rect l="l" t="t" r="r" b="b"/>
            <a:pathLst>
              <a:path w="1551414" h="1835993">
                <a:moveTo>
                  <a:pt x="0" y="0"/>
                </a:moveTo>
                <a:lnTo>
                  <a:pt x="1551414" y="0"/>
                </a:lnTo>
                <a:lnTo>
                  <a:pt x="1551414" y="1835993"/>
                </a:lnTo>
                <a:lnTo>
                  <a:pt x="0" y="1835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9149062">
            <a:off x="15859338" y="-676820"/>
            <a:ext cx="2799923" cy="3313518"/>
          </a:xfrm>
          <a:custGeom>
            <a:avLst/>
            <a:gdLst/>
            <a:ahLst/>
            <a:cxnLst/>
            <a:rect l="l" t="t" r="r" b="b"/>
            <a:pathLst>
              <a:path w="2799923" h="3313518">
                <a:moveTo>
                  <a:pt x="0" y="0"/>
                </a:moveTo>
                <a:lnTo>
                  <a:pt x="2799924" y="0"/>
                </a:lnTo>
                <a:lnTo>
                  <a:pt x="2799924" y="3313518"/>
                </a:lnTo>
                <a:lnTo>
                  <a:pt x="0" y="33135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94200" y="3434999"/>
            <a:ext cx="1027082" cy="1215481"/>
          </a:xfrm>
          <a:custGeom>
            <a:avLst/>
            <a:gdLst/>
            <a:ahLst/>
            <a:cxnLst/>
            <a:rect l="l" t="t" r="r" b="b"/>
            <a:pathLst>
              <a:path w="1027082" h="1215481">
                <a:moveTo>
                  <a:pt x="0" y="0"/>
                </a:moveTo>
                <a:lnTo>
                  <a:pt x="1027082" y="0"/>
                </a:lnTo>
                <a:lnTo>
                  <a:pt x="1027082" y="1215482"/>
                </a:lnTo>
                <a:lnTo>
                  <a:pt x="0" y="1215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392439" y="754027"/>
            <a:ext cx="113538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Page 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6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783" y="507485"/>
            <a:ext cx="17298433" cy="9272030"/>
            <a:chOff x="0" y="0"/>
            <a:chExt cx="4555966" cy="2442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966" cy="2442016"/>
            </a:xfrm>
            <a:custGeom>
              <a:avLst/>
              <a:gdLst/>
              <a:ahLst/>
              <a:cxnLst/>
              <a:rect l="l" t="t" r="r" b="b"/>
              <a:pathLst>
                <a:path w="4555966" h="2442016">
                  <a:moveTo>
                    <a:pt x="5818" y="0"/>
                  </a:moveTo>
                  <a:lnTo>
                    <a:pt x="4550148" y="0"/>
                  </a:lnTo>
                  <a:cubicBezTo>
                    <a:pt x="4553361" y="0"/>
                    <a:pt x="4555966" y="2605"/>
                    <a:pt x="4555966" y="5818"/>
                  </a:cubicBezTo>
                  <a:lnTo>
                    <a:pt x="4555966" y="2436198"/>
                  </a:lnTo>
                  <a:cubicBezTo>
                    <a:pt x="4555966" y="2439411"/>
                    <a:pt x="4553361" y="2442016"/>
                    <a:pt x="4550148" y="2442016"/>
                  </a:cubicBezTo>
                  <a:lnTo>
                    <a:pt x="5818" y="2442016"/>
                  </a:lnTo>
                  <a:cubicBezTo>
                    <a:pt x="4275" y="2442016"/>
                    <a:pt x="2795" y="2441403"/>
                    <a:pt x="1704" y="2440312"/>
                  </a:cubicBezTo>
                  <a:cubicBezTo>
                    <a:pt x="613" y="2439221"/>
                    <a:pt x="0" y="2437741"/>
                    <a:pt x="0" y="2436198"/>
                  </a:cubicBezTo>
                  <a:lnTo>
                    <a:pt x="0" y="5818"/>
                  </a:lnTo>
                  <a:cubicBezTo>
                    <a:pt x="0" y="2605"/>
                    <a:pt x="2605" y="0"/>
                    <a:pt x="58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D9B2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966" cy="2489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700000">
            <a:off x="16891980" y="2769574"/>
            <a:ext cx="1097535" cy="1298858"/>
          </a:xfrm>
          <a:custGeom>
            <a:avLst/>
            <a:gdLst/>
            <a:ahLst/>
            <a:cxnLst/>
            <a:rect l="l" t="t" r="r" b="b"/>
            <a:pathLst>
              <a:path w="1097535" h="1298858">
                <a:moveTo>
                  <a:pt x="0" y="0"/>
                </a:moveTo>
                <a:lnTo>
                  <a:pt x="1097535" y="0"/>
                </a:lnTo>
                <a:lnTo>
                  <a:pt x="1097535" y="1298858"/>
                </a:lnTo>
                <a:lnTo>
                  <a:pt x="0" y="129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5604970" y="7880131"/>
            <a:ext cx="2109367" cy="2496293"/>
          </a:xfrm>
          <a:custGeom>
            <a:avLst/>
            <a:gdLst/>
            <a:ahLst/>
            <a:cxnLst/>
            <a:rect l="l" t="t" r="r" b="b"/>
            <a:pathLst>
              <a:path w="2109367" h="2496293">
                <a:moveTo>
                  <a:pt x="0" y="0"/>
                </a:moveTo>
                <a:lnTo>
                  <a:pt x="2109367" y="0"/>
                </a:lnTo>
                <a:lnTo>
                  <a:pt x="2109367" y="2496293"/>
                </a:lnTo>
                <a:lnTo>
                  <a:pt x="0" y="249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957175">
            <a:off x="1423955" y="7903257"/>
            <a:ext cx="999437" cy="1182765"/>
          </a:xfrm>
          <a:custGeom>
            <a:avLst/>
            <a:gdLst/>
            <a:ahLst/>
            <a:cxnLst/>
            <a:rect l="l" t="t" r="r" b="b"/>
            <a:pathLst>
              <a:path w="999437" h="1182765">
                <a:moveTo>
                  <a:pt x="0" y="0"/>
                </a:moveTo>
                <a:lnTo>
                  <a:pt x="999437" y="0"/>
                </a:lnTo>
                <a:lnTo>
                  <a:pt x="999437" y="1182766"/>
                </a:lnTo>
                <a:lnTo>
                  <a:pt x="0" y="1182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584473" y="219007"/>
            <a:ext cx="1215059" cy="1437939"/>
          </a:xfrm>
          <a:custGeom>
            <a:avLst/>
            <a:gdLst/>
            <a:ahLst/>
            <a:cxnLst/>
            <a:rect l="l" t="t" r="r" b="b"/>
            <a:pathLst>
              <a:path w="1215059" h="1437939">
                <a:moveTo>
                  <a:pt x="0" y="0"/>
                </a:moveTo>
                <a:lnTo>
                  <a:pt x="1215059" y="0"/>
                </a:lnTo>
                <a:lnTo>
                  <a:pt x="1215059" y="1437939"/>
                </a:lnTo>
                <a:lnTo>
                  <a:pt x="0" y="14379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887359" y="2316072"/>
            <a:ext cx="984584" cy="1102930"/>
            <a:chOff x="0" y="0"/>
            <a:chExt cx="1312779" cy="1470574"/>
          </a:xfrm>
        </p:grpSpPr>
        <p:grpSp>
          <p:nvGrpSpPr>
            <p:cNvPr id="10" name="Group 10"/>
            <p:cNvGrpSpPr/>
            <p:nvPr/>
          </p:nvGrpSpPr>
          <p:grpSpPr>
            <a:xfrm>
              <a:off x="206591" y="576136"/>
              <a:ext cx="1057446" cy="894437"/>
              <a:chOff x="0" y="0"/>
              <a:chExt cx="5576398" cy="47167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7620"/>
                <a:ext cx="5581478" cy="4726940"/>
              </a:xfrm>
              <a:custGeom>
                <a:avLst/>
                <a:gdLst/>
                <a:ahLst/>
                <a:cxnLst/>
                <a:rect l="l" t="t" r="r" b="b"/>
                <a:pathLst>
                  <a:path w="5581478" h="4726940">
                    <a:moveTo>
                      <a:pt x="3945427" y="4662170"/>
                    </a:moveTo>
                    <a:cubicBezTo>
                      <a:pt x="3913159" y="4669790"/>
                      <a:pt x="3888225" y="4679950"/>
                      <a:pt x="3863291" y="4682490"/>
                    </a:cubicBezTo>
                    <a:cubicBezTo>
                      <a:pt x="3722488" y="4692650"/>
                      <a:pt x="3583151" y="4702810"/>
                      <a:pt x="3442348" y="4711700"/>
                    </a:cubicBezTo>
                    <a:cubicBezTo>
                      <a:pt x="3370480" y="4715510"/>
                      <a:pt x="3298611" y="4719320"/>
                      <a:pt x="3226743" y="4720590"/>
                    </a:cubicBezTo>
                    <a:cubicBezTo>
                      <a:pt x="3149008" y="4723130"/>
                      <a:pt x="3071272" y="4726940"/>
                      <a:pt x="2995004" y="4724400"/>
                    </a:cubicBezTo>
                    <a:cubicBezTo>
                      <a:pt x="2921669" y="4723130"/>
                      <a:pt x="2848334" y="4719320"/>
                      <a:pt x="2777932" y="4707890"/>
                    </a:cubicBezTo>
                    <a:cubicBezTo>
                      <a:pt x="2686997" y="4693920"/>
                      <a:pt x="2594595" y="4693920"/>
                      <a:pt x="2505126" y="4681220"/>
                    </a:cubicBezTo>
                    <a:cubicBezTo>
                      <a:pt x="2271920" y="4648200"/>
                      <a:pt x="2034315" y="4657090"/>
                      <a:pt x="1799643" y="4643120"/>
                    </a:cubicBezTo>
                    <a:cubicBezTo>
                      <a:pt x="1667639" y="4635500"/>
                      <a:pt x="1535636" y="4617720"/>
                      <a:pt x="1403633" y="4602480"/>
                    </a:cubicBezTo>
                    <a:cubicBezTo>
                      <a:pt x="1254030" y="4585970"/>
                      <a:pt x="1104426" y="4566920"/>
                      <a:pt x="953356" y="4549140"/>
                    </a:cubicBezTo>
                    <a:cubicBezTo>
                      <a:pt x="843353" y="4536440"/>
                      <a:pt x="731884" y="4523740"/>
                      <a:pt x="621881" y="4511040"/>
                    </a:cubicBezTo>
                    <a:cubicBezTo>
                      <a:pt x="618948" y="4511040"/>
                      <a:pt x="616015" y="4509770"/>
                      <a:pt x="613081" y="4509770"/>
                    </a:cubicBezTo>
                    <a:cubicBezTo>
                      <a:pt x="520679" y="4475480"/>
                      <a:pt x="422410" y="4448810"/>
                      <a:pt x="337341" y="4404360"/>
                    </a:cubicBezTo>
                    <a:cubicBezTo>
                      <a:pt x="193605" y="4328160"/>
                      <a:pt x="132003" y="4206240"/>
                      <a:pt x="126136" y="4062730"/>
                    </a:cubicBezTo>
                    <a:cubicBezTo>
                      <a:pt x="124670" y="4013200"/>
                      <a:pt x="117336" y="3964940"/>
                      <a:pt x="117336" y="3915410"/>
                    </a:cubicBezTo>
                    <a:cubicBezTo>
                      <a:pt x="118803" y="3846830"/>
                      <a:pt x="124670" y="3779520"/>
                      <a:pt x="129070" y="3712210"/>
                    </a:cubicBezTo>
                    <a:cubicBezTo>
                      <a:pt x="140803" y="3511550"/>
                      <a:pt x="146670" y="3310890"/>
                      <a:pt x="129070" y="3110230"/>
                    </a:cubicBezTo>
                    <a:cubicBezTo>
                      <a:pt x="112936" y="2929890"/>
                      <a:pt x="98269" y="2750820"/>
                      <a:pt x="82135" y="2570480"/>
                    </a:cubicBezTo>
                    <a:cubicBezTo>
                      <a:pt x="71868" y="2454910"/>
                      <a:pt x="58668" y="2340610"/>
                      <a:pt x="49868" y="2225040"/>
                    </a:cubicBezTo>
                    <a:cubicBezTo>
                      <a:pt x="44001" y="2148840"/>
                      <a:pt x="45468" y="2071370"/>
                      <a:pt x="39601" y="1995170"/>
                    </a:cubicBezTo>
                    <a:cubicBezTo>
                      <a:pt x="36668" y="1951990"/>
                      <a:pt x="20534" y="1910080"/>
                      <a:pt x="19067" y="1866900"/>
                    </a:cubicBezTo>
                    <a:cubicBezTo>
                      <a:pt x="13200" y="1762760"/>
                      <a:pt x="11734" y="1657350"/>
                      <a:pt x="8800" y="1551940"/>
                    </a:cubicBezTo>
                    <a:cubicBezTo>
                      <a:pt x="7334" y="1511300"/>
                      <a:pt x="0" y="1470660"/>
                      <a:pt x="1467" y="1430020"/>
                    </a:cubicBezTo>
                    <a:cubicBezTo>
                      <a:pt x="2933" y="1366520"/>
                      <a:pt x="11734" y="1303020"/>
                      <a:pt x="13200" y="1239520"/>
                    </a:cubicBezTo>
                    <a:cubicBezTo>
                      <a:pt x="14667" y="1165860"/>
                      <a:pt x="5867" y="1092200"/>
                      <a:pt x="8800" y="1019810"/>
                    </a:cubicBezTo>
                    <a:cubicBezTo>
                      <a:pt x="8800" y="949960"/>
                      <a:pt x="19067" y="881380"/>
                      <a:pt x="29334" y="811530"/>
                    </a:cubicBezTo>
                    <a:cubicBezTo>
                      <a:pt x="32267" y="787400"/>
                      <a:pt x="52801" y="765810"/>
                      <a:pt x="58668" y="741680"/>
                    </a:cubicBezTo>
                    <a:cubicBezTo>
                      <a:pt x="83602" y="622300"/>
                      <a:pt x="110003" y="502920"/>
                      <a:pt x="174537" y="392430"/>
                    </a:cubicBezTo>
                    <a:cubicBezTo>
                      <a:pt x="189204" y="368300"/>
                      <a:pt x="212672" y="346710"/>
                      <a:pt x="234672" y="327660"/>
                    </a:cubicBezTo>
                    <a:cubicBezTo>
                      <a:pt x="242006" y="321310"/>
                      <a:pt x="259606" y="325120"/>
                      <a:pt x="264006" y="325120"/>
                    </a:cubicBezTo>
                    <a:cubicBezTo>
                      <a:pt x="274273" y="308610"/>
                      <a:pt x="280140" y="292100"/>
                      <a:pt x="291874" y="284480"/>
                    </a:cubicBezTo>
                    <a:cubicBezTo>
                      <a:pt x="354942" y="242570"/>
                      <a:pt x="420943" y="212090"/>
                      <a:pt x="503079" y="204470"/>
                    </a:cubicBezTo>
                    <a:cubicBezTo>
                      <a:pt x="564680" y="198120"/>
                      <a:pt x="624815" y="175260"/>
                      <a:pt x="686416" y="162560"/>
                    </a:cubicBezTo>
                    <a:cubicBezTo>
                      <a:pt x="761218" y="147320"/>
                      <a:pt x="836020" y="129540"/>
                      <a:pt x="913755" y="120650"/>
                    </a:cubicBezTo>
                    <a:cubicBezTo>
                      <a:pt x="984157" y="113030"/>
                      <a:pt x="1051625" y="96520"/>
                      <a:pt x="1123493" y="91440"/>
                    </a:cubicBezTo>
                    <a:cubicBezTo>
                      <a:pt x="1196828" y="86360"/>
                      <a:pt x="1270163" y="71120"/>
                      <a:pt x="1344965" y="66040"/>
                    </a:cubicBezTo>
                    <a:cubicBezTo>
                      <a:pt x="1547370" y="53340"/>
                      <a:pt x="1751241" y="44450"/>
                      <a:pt x="1953646" y="34290"/>
                    </a:cubicBezTo>
                    <a:cubicBezTo>
                      <a:pt x="2003514" y="31750"/>
                      <a:pt x="2053382" y="34290"/>
                      <a:pt x="2103250" y="35560"/>
                    </a:cubicBezTo>
                    <a:cubicBezTo>
                      <a:pt x="2128184" y="36830"/>
                      <a:pt x="2153118" y="41910"/>
                      <a:pt x="2179518" y="44450"/>
                    </a:cubicBezTo>
                    <a:cubicBezTo>
                      <a:pt x="2191252" y="45720"/>
                      <a:pt x="2202985" y="41910"/>
                      <a:pt x="2214719" y="41910"/>
                    </a:cubicBezTo>
                    <a:cubicBezTo>
                      <a:pt x="2249920" y="41910"/>
                      <a:pt x="2286587" y="41910"/>
                      <a:pt x="2321788" y="40640"/>
                    </a:cubicBezTo>
                    <a:cubicBezTo>
                      <a:pt x="2389256" y="38100"/>
                      <a:pt x="2458191" y="31750"/>
                      <a:pt x="2525660" y="31750"/>
                    </a:cubicBezTo>
                    <a:cubicBezTo>
                      <a:pt x="2591661" y="31750"/>
                      <a:pt x="2657663" y="35560"/>
                      <a:pt x="2723664" y="38100"/>
                    </a:cubicBezTo>
                    <a:lnTo>
                      <a:pt x="2776466" y="38100"/>
                    </a:lnTo>
                    <a:cubicBezTo>
                      <a:pt x="2857134" y="35560"/>
                      <a:pt x="2936336" y="35560"/>
                      <a:pt x="3017005" y="31750"/>
                    </a:cubicBezTo>
                    <a:cubicBezTo>
                      <a:pt x="3094740" y="27940"/>
                      <a:pt x="3171008" y="19050"/>
                      <a:pt x="3248743" y="15240"/>
                    </a:cubicBezTo>
                    <a:cubicBezTo>
                      <a:pt x="3285411" y="12700"/>
                      <a:pt x="3323545" y="12700"/>
                      <a:pt x="3360213" y="19050"/>
                    </a:cubicBezTo>
                    <a:cubicBezTo>
                      <a:pt x="3415947" y="27940"/>
                      <a:pt x="3468749" y="33020"/>
                      <a:pt x="3524483" y="19050"/>
                    </a:cubicBezTo>
                    <a:cubicBezTo>
                      <a:pt x="3545017" y="13970"/>
                      <a:pt x="3571418" y="22860"/>
                      <a:pt x="3594885" y="25400"/>
                    </a:cubicBezTo>
                    <a:cubicBezTo>
                      <a:pt x="3605152" y="26670"/>
                      <a:pt x="3616885" y="29210"/>
                      <a:pt x="3622752" y="25400"/>
                    </a:cubicBezTo>
                    <a:cubicBezTo>
                      <a:pt x="3662353" y="0"/>
                      <a:pt x="3699021" y="6350"/>
                      <a:pt x="3737155" y="27940"/>
                    </a:cubicBezTo>
                    <a:cubicBezTo>
                      <a:pt x="3741555" y="30480"/>
                      <a:pt x="3753289" y="24130"/>
                      <a:pt x="3762089" y="24130"/>
                    </a:cubicBezTo>
                    <a:cubicBezTo>
                      <a:pt x="3797290" y="24130"/>
                      <a:pt x="3832490" y="24130"/>
                      <a:pt x="3869158" y="25400"/>
                    </a:cubicBezTo>
                    <a:cubicBezTo>
                      <a:pt x="3895559" y="26670"/>
                      <a:pt x="3920492" y="34290"/>
                      <a:pt x="3946893" y="36830"/>
                    </a:cubicBezTo>
                    <a:cubicBezTo>
                      <a:pt x="4004095" y="43180"/>
                      <a:pt x="4062762" y="53340"/>
                      <a:pt x="4121431" y="53340"/>
                    </a:cubicBezTo>
                    <a:cubicBezTo>
                      <a:pt x="4231433" y="54610"/>
                      <a:pt x="4341436" y="58420"/>
                      <a:pt x="4449972" y="78740"/>
                    </a:cubicBezTo>
                    <a:cubicBezTo>
                      <a:pt x="4551174" y="97790"/>
                      <a:pt x="4655310" y="97790"/>
                      <a:pt x="4757979" y="113030"/>
                    </a:cubicBezTo>
                    <a:cubicBezTo>
                      <a:pt x="4819581" y="121920"/>
                      <a:pt x="4882648" y="138430"/>
                      <a:pt x="4935450" y="165100"/>
                    </a:cubicBezTo>
                    <a:cubicBezTo>
                      <a:pt x="4992651" y="193040"/>
                      <a:pt x="5036652" y="238760"/>
                      <a:pt x="5087987" y="276860"/>
                    </a:cubicBezTo>
                    <a:cubicBezTo>
                      <a:pt x="5107054" y="290830"/>
                      <a:pt x="5134921" y="300990"/>
                      <a:pt x="5148121" y="318770"/>
                    </a:cubicBezTo>
                    <a:cubicBezTo>
                      <a:pt x="5186256" y="367030"/>
                      <a:pt x="5219990" y="417830"/>
                      <a:pt x="5253724" y="468630"/>
                    </a:cubicBezTo>
                    <a:cubicBezTo>
                      <a:pt x="5278658" y="505460"/>
                      <a:pt x="5303592" y="543560"/>
                      <a:pt x="5322659" y="581660"/>
                    </a:cubicBezTo>
                    <a:cubicBezTo>
                      <a:pt x="5343193" y="626110"/>
                      <a:pt x="5359326" y="671830"/>
                      <a:pt x="5375460" y="718820"/>
                    </a:cubicBezTo>
                    <a:cubicBezTo>
                      <a:pt x="5400394" y="792480"/>
                      <a:pt x="5429728" y="866140"/>
                      <a:pt x="5445862" y="942340"/>
                    </a:cubicBezTo>
                    <a:cubicBezTo>
                      <a:pt x="5469329" y="1049020"/>
                      <a:pt x="5481063" y="1158240"/>
                      <a:pt x="5498663" y="1266190"/>
                    </a:cubicBezTo>
                    <a:cubicBezTo>
                      <a:pt x="5504530" y="1301750"/>
                      <a:pt x="5511863" y="1337310"/>
                      <a:pt x="5514797" y="1372870"/>
                    </a:cubicBezTo>
                    <a:cubicBezTo>
                      <a:pt x="5523597" y="1474470"/>
                      <a:pt x="5529464" y="1574800"/>
                      <a:pt x="5536797" y="1676400"/>
                    </a:cubicBezTo>
                    <a:cubicBezTo>
                      <a:pt x="5547065" y="1802130"/>
                      <a:pt x="5561731" y="1926590"/>
                      <a:pt x="5569065" y="2052320"/>
                    </a:cubicBezTo>
                    <a:cubicBezTo>
                      <a:pt x="5576398" y="2172970"/>
                      <a:pt x="5581478" y="2294890"/>
                      <a:pt x="5578938" y="2416810"/>
                    </a:cubicBezTo>
                    <a:cubicBezTo>
                      <a:pt x="5574932" y="2620010"/>
                      <a:pt x="5563198" y="2821940"/>
                      <a:pt x="5551465" y="3025140"/>
                    </a:cubicBezTo>
                    <a:cubicBezTo>
                      <a:pt x="5544131" y="3150870"/>
                      <a:pt x="5533864" y="3275330"/>
                      <a:pt x="5519197" y="3399790"/>
                    </a:cubicBezTo>
                    <a:cubicBezTo>
                      <a:pt x="5504530" y="3524250"/>
                      <a:pt x="5482529" y="3647440"/>
                      <a:pt x="5466396" y="3771900"/>
                    </a:cubicBezTo>
                    <a:cubicBezTo>
                      <a:pt x="5454662" y="3858260"/>
                      <a:pt x="5451729" y="3944620"/>
                      <a:pt x="5438528" y="4029710"/>
                    </a:cubicBezTo>
                    <a:cubicBezTo>
                      <a:pt x="5426795" y="4107180"/>
                      <a:pt x="5382794" y="4175760"/>
                      <a:pt x="5324126" y="4232910"/>
                    </a:cubicBezTo>
                    <a:cubicBezTo>
                      <a:pt x="5275725" y="4281170"/>
                      <a:pt x="5237590" y="4335780"/>
                      <a:pt x="5187723" y="4382770"/>
                    </a:cubicBezTo>
                    <a:cubicBezTo>
                      <a:pt x="5143722" y="4424680"/>
                      <a:pt x="5095320" y="4466590"/>
                      <a:pt x="5019052" y="4467860"/>
                    </a:cubicBezTo>
                    <a:cubicBezTo>
                      <a:pt x="5001451" y="4467860"/>
                      <a:pt x="4985318" y="4483100"/>
                      <a:pt x="4967718" y="4490720"/>
                    </a:cubicBezTo>
                    <a:cubicBezTo>
                      <a:pt x="4892916" y="4518660"/>
                      <a:pt x="4815180" y="4542790"/>
                      <a:pt x="4741845" y="4573270"/>
                    </a:cubicBezTo>
                    <a:cubicBezTo>
                      <a:pt x="4606909" y="4629150"/>
                      <a:pt x="4461706" y="4638040"/>
                      <a:pt x="4316502" y="4643120"/>
                    </a:cubicBezTo>
                    <a:cubicBezTo>
                      <a:pt x="4260767" y="4645660"/>
                      <a:pt x="4203566" y="4641850"/>
                      <a:pt x="4147831" y="4645660"/>
                    </a:cubicBezTo>
                    <a:cubicBezTo>
                      <a:pt x="4119964" y="4646930"/>
                      <a:pt x="4093563" y="4658360"/>
                      <a:pt x="4067163" y="4663440"/>
                    </a:cubicBezTo>
                    <a:cubicBezTo>
                      <a:pt x="4055429" y="4665980"/>
                      <a:pt x="4043696" y="4664710"/>
                      <a:pt x="4030495" y="4665980"/>
                    </a:cubicBezTo>
                    <a:cubicBezTo>
                      <a:pt x="4012895" y="4667250"/>
                      <a:pt x="3995294" y="4671060"/>
                      <a:pt x="3977694" y="4669790"/>
                    </a:cubicBezTo>
                    <a:cubicBezTo>
                      <a:pt x="3960094" y="4667250"/>
                      <a:pt x="3948360" y="4662170"/>
                      <a:pt x="3945427" y="4662170"/>
                    </a:cubicBezTo>
                    <a:close/>
                  </a:path>
                </a:pathLst>
              </a:custGeom>
              <a:solidFill>
                <a:srgbClr val="FFFDD1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2" name="Freeform 12"/>
            <p:cNvSpPr/>
            <p:nvPr/>
          </p:nvSpPr>
          <p:spPr>
            <a:xfrm rot="-299509">
              <a:off x="48742" y="50649"/>
              <a:ext cx="1215294" cy="1173312"/>
            </a:xfrm>
            <a:custGeom>
              <a:avLst/>
              <a:gdLst/>
              <a:ahLst/>
              <a:cxnLst/>
              <a:rect l="l" t="t" r="r" b="b"/>
              <a:pathLst>
                <a:path w="1215294" h="1173312">
                  <a:moveTo>
                    <a:pt x="0" y="0"/>
                  </a:moveTo>
                  <a:lnTo>
                    <a:pt x="1215295" y="0"/>
                  </a:lnTo>
                  <a:lnTo>
                    <a:pt x="1215295" y="1173311"/>
                  </a:lnTo>
                  <a:lnTo>
                    <a:pt x="0" y="1173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516557" y="774489"/>
            <a:ext cx="6609817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000" b="1">
                <a:solidFill>
                  <a:srgbClr val="FFE57D"/>
                </a:solidFill>
                <a:latin typeface="Repo Ultra-Bold"/>
                <a:ea typeface="Repo Ultra-Bold"/>
                <a:cs typeface="Repo Ultra-Bold"/>
                <a:sym typeface="Repo Ultra-Bold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81501" y="2677535"/>
            <a:ext cx="11670421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105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What is the Problem?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-105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Given a noisy image, the goal is to reconstruct it from the pieces using image processing techniques.</a:t>
            </a:r>
          </a:p>
          <a:p>
            <a:pPr algn="l">
              <a:lnSpc>
                <a:spcPts val="4200"/>
              </a:lnSpc>
            </a:pPr>
            <a:endParaRPr lang="en-US" sz="3000" spc="-105">
              <a:solidFill>
                <a:srgbClr val="FFFFFF"/>
              </a:solidFill>
              <a:latin typeface="Eastman Pack"/>
              <a:ea typeface="Eastman Pack"/>
              <a:cs typeface="Eastman Pack"/>
              <a:sym typeface="Eastman Pac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137416" y="4734935"/>
            <a:ext cx="12869917" cy="319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09" spc="-105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Objective:</a:t>
            </a:r>
          </a:p>
          <a:p>
            <a:pPr marL="649839" lvl="1" indent="-324920" algn="l">
              <a:lnSpc>
                <a:spcPts val="4213"/>
              </a:lnSpc>
              <a:buFont typeface="Arial"/>
              <a:buChar char="•"/>
            </a:pPr>
            <a:r>
              <a:rPr lang="en-US" sz="3009" spc="-105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Loading the input image, denoise and convert into grayscale.</a:t>
            </a:r>
          </a:p>
          <a:p>
            <a:pPr marL="649839" lvl="1" indent="-324920" algn="l">
              <a:lnSpc>
                <a:spcPts val="4213"/>
              </a:lnSpc>
              <a:spcBef>
                <a:spcPct val="0"/>
              </a:spcBef>
              <a:buFont typeface="Arial"/>
              <a:buChar char="•"/>
            </a:pPr>
            <a:r>
              <a:rPr lang="en-US" sz="3009" spc="-105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Cropping and segmenting the image into puzzle-like pieces.</a:t>
            </a:r>
          </a:p>
          <a:p>
            <a:pPr marL="649839" lvl="1" indent="-324920" algn="l">
              <a:lnSpc>
                <a:spcPts val="4213"/>
              </a:lnSpc>
              <a:spcBef>
                <a:spcPct val="0"/>
              </a:spcBef>
              <a:buFont typeface="Arial"/>
              <a:buChar char="•"/>
            </a:pPr>
            <a:r>
              <a:rPr lang="en-US" sz="3009" spc="-105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Matching the best puzzle pieces to their correct locations.</a:t>
            </a:r>
          </a:p>
          <a:p>
            <a:pPr marL="649839" lvl="1" indent="-324920" algn="l">
              <a:lnSpc>
                <a:spcPts val="4213"/>
              </a:lnSpc>
              <a:spcBef>
                <a:spcPct val="0"/>
              </a:spcBef>
              <a:buFont typeface="Arial"/>
              <a:buChar char="•"/>
            </a:pPr>
            <a:r>
              <a:rPr lang="en-US" sz="3009" spc="-105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Reconstructing the final image.</a:t>
            </a:r>
          </a:p>
          <a:p>
            <a:pPr algn="l">
              <a:lnSpc>
                <a:spcPts val="4213"/>
              </a:lnSpc>
              <a:spcBef>
                <a:spcPct val="0"/>
              </a:spcBef>
            </a:pPr>
            <a:endParaRPr lang="en-US" sz="3009" spc="-105">
              <a:solidFill>
                <a:srgbClr val="FFFFFF"/>
              </a:solidFill>
              <a:latin typeface="Eastman Pack"/>
              <a:ea typeface="Eastman Pack"/>
              <a:cs typeface="Eastman Pack"/>
              <a:sym typeface="Eastman Pack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887359" y="4266255"/>
            <a:ext cx="984584" cy="1102930"/>
            <a:chOff x="0" y="0"/>
            <a:chExt cx="1312779" cy="1470574"/>
          </a:xfrm>
        </p:grpSpPr>
        <p:grpSp>
          <p:nvGrpSpPr>
            <p:cNvPr id="17" name="Group 17"/>
            <p:cNvGrpSpPr/>
            <p:nvPr/>
          </p:nvGrpSpPr>
          <p:grpSpPr>
            <a:xfrm>
              <a:off x="206591" y="576136"/>
              <a:ext cx="1057446" cy="894437"/>
              <a:chOff x="0" y="0"/>
              <a:chExt cx="5576398" cy="47167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7620"/>
                <a:ext cx="5581478" cy="4726940"/>
              </a:xfrm>
              <a:custGeom>
                <a:avLst/>
                <a:gdLst/>
                <a:ahLst/>
                <a:cxnLst/>
                <a:rect l="l" t="t" r="r" b="b"/>
                <a:pathLst>
                  <a:path w="5581478" h="4726940">
                    <a:moveTo>
                      <a:pt x="3945427" y="4662170"/>
                    </a:moveTo>
                    <a:cubicBezTo>
                      <a:pt x="3913159" y="4669790"/>
                      <a:pt x="3888225" y="4679950"/>
                      <a:pt x="3863291" y="4682490"/>
                    </a:cubicBezTo>
                    <a:cubicBezTo>
                      <a:pt x="3722488" y="4692650"/>
                      <a:pt x="3583151" y="4702810"/>
                      <a:pt x="3442348" y="4711700"/>
                    </a:cubicBezTo>
                    <a:cubicBezTo>
                      <a:pt x="3370480" y="4715510"/>
                      <a:pt x="3298611" y="4719320"/>
                      <a:pt x="3226743" y="4720590"/>
                    </a:cubicBezTo>
                    <a:cubicBezTo>
                      <a:pt x="3149008" y="4723130"/>
                      <a:pt x="3071272" y="4726940"/>
                      <a:pt x="2995004" y="4724400"/>
                    </a:cubicBezTo>
                    <a:cubicBezTo>
                      <a:pt x="2921669" y="4723130"/>
                      <a:pt x="2848334" y="4719320"/>
                      <a:pt x="2777932" y="4707890"/>
                    </a:cubicBezTo>
                    <a:cubicBezTo>
                      <a:pt x="2686997" y="4693920"/>
                      <a:pt x="2594595" y="4693920"/>
                      <a:pt x="2505126" y="4681220"/>
                    </a:cubicBezTo>
                    <a:cubicBezTo>
                      <a:pt x="2271920" y="4648200"/>
                      <a:pt x="2034315" y="4657090"/>
                      <a:pt x="1799643" y="4643120"/>
                    </a:cubicBezTo>
                    <a:cubicBezTo>
                      <a:pt x="1667639" y="4635500"/>
                      <a:pt x="1535636" y="4617720"/>
                      <a:pt x="1403633" y="4602480"/>
                    </a:cubicBezTo>
                    <a:cubicBezTo>
                      <a:pt x="1254030" y="4585970"/>
                      <a:pt x="1104426" y="4566920"/>
                      <a:pt x="953356" y="4549140"/>
                    </a:cubicBezTo>
                    <a:cubicBezTo>
                      <a:pt x="843353" y="4536440"/>
                      <a:pt x="731884" y="4523740"/>
                      <a:pt x="621881" y="4511040"/>
                    </a:cubicBezTo>
                    <a:cubicBezTo>
                      <a:pt x="618948" y="4511040"/>
                      <a:pt x="616015" y="4509770"/>
                      <a:pt x="613081" y="4509770"/>
                    </a:cubicBezTo>
                    <a:cubicBezTo>
                      <a:pt x="520679" y="4475480"/>
                      <a:pt x="422410" y="4448810"/>
                      <a:pt x="337341" y="4404360"/>
                    </a:cubicBezTo>
                    <a:cubicBezTo>
                      <a:pt x="193605" y="4328160"/>
                      <a:pt x="132003" y="4206240"/>
                      <a:pt x="126136" y="4062730"/>
                    </a:cubicBezTo>
                    <a:cubicBezTo>
                      <a:pt x="124670" y="4013200"/>
                      <a:pt x="117336" y="3964940"/>
                      <a:pt x="117336" y="3915410"/>
                    </a:cubicBezTo>
                    <a:cubicBezTo>
                      <a:pt x="118803" y="3846830"/>
                      <a:pt x="124670" y="3779520"/>
                      <a:pt x="129070" y="3712210"/>
                    </a:cubicBezTo>
                    <a:cubicBezTo>
                      <a:pt x="140803" y="3511550"/>
                      <a:pt x="146670" y="3310890"/>
                      <a:pt x="129070" y="3110230"/>
                    </a:cubicBezTo>
                    <a:cubicBezTo>
                      <a:pt x="112936" y="2929890"/>
                      <a:pt x="98269" y="2750820"/>
                      <a:pt x="82135" y="2570480"/>
                    </a:cubicBezTo>
                    <a:cubicBezTo>
                      <a:pt x="71868" y="2454910"/>
                      <a:pt x="58668" y="2340610"/>
                      <a:pt x="49868" y="2225040"/>
                    </a:cubicBezTo>
                    <a:cubicBezTo>
                      <a:pt x="44001" y="2148840"/>
                      <a:pt x="45468" y="2071370"/>
                      <a:pt x="39601" y="1995170"/>
                    </a:cubicBezTo>
                    <a:cubicBezTo>
                      <a:pt x="36668" y="1951990"/>
                      <a:pt x="20534" y="1910080"/>
                      <a:pt x="19067" y="1866900"/>
                    </a:cubicBezTo>
                    <a:cubicBezTo>
                      <a:pt x="13200" y="1762760"/>
                      <a:pt x="11734" y="1657350"/>
                      <a:pt x="8800" y="1551940"/>
                    </a:cubicBezTo>
                    <a:cubicBezTo>
                      <a:pt x="7334" y="1511300"/>
                      <a:pt x="0" y="1470660"/>
                      <a:pt x="1467" y="1430020"/>
                    </a:cubicBezTo>
                    <a:cubicBezTo>
                      <a:pt x="2933" y="1366520"/>
                      <a:pt x="11734" y="1303020"/>
                      <a:pt x="13200" y="1239520"/>
                    </a:cubicBezTo>
                    <a:cubicBezTo>
                      <a:pt x="14667" y="1165860"/>
                      <a:pt x="5867" y="1092200"/>
                      <a:pt x="8800" y="1019810"/>
                    </a:cubicBezTo>
                    <a:cubicBezTo>
                      <a:pt x="8800" y="949960"/>
                      <a:pt x="19067" y="881380"/>
                      <a:pt x="29334" y="811530"/>
                    </a:cubicBezTo>
                    <a:cubicBezTo>
                      <a:pt x="32267" y="787400"/>
                      <a:pt x="52801" y="765810"/>
                      <a:pt x="58668" y="741680"/>
                    </a:cubicBezTo>
                    <a:cubicBezTo>
                      <a:pt x="83602" y="622300"/>
                      <a:pt x="110003" y="502920"/>
                      <a:pt x="174537" y="392430"/>
                    </a:cubicBezTo>
                    <a:cubicBezTo>
                      <a:pt x="189204" y="368300"/>
                      <a:pt x="212672" y="346710"/>
                      <a:pt x="234672" y="327660"/>
                    </a:cubicBezTo>
                    <a:cubicBezTo>
                      <a:pt x="242006" y="321310"/>
                      <a:pt x="259606" y="325120"/>
                      <a:pt x="264006" y="325120"/>
                    </a:cubicBezTo>
                    <a:cubicBezTo>
                      <a:pt x="274273" y="308610"/>
                      <a:pt x="280140" y="292100"/>
                      <a:pt x="291874" y="284480"/>
                    </a:cubicBezTo>
                    <a:cubicBezTo>
                      <a:pt x="354942" y="242570"/>
                      <a:pt x="420943" y="212090"/>
                      <a:pt x="503079" y="204470"/>
                    </a:cubicBezTo>
                    <a:cubicBezTo>
                      <a:pt x="564680" y="198120"/>
                      <a:pt x="624815" y="175260"/>
                      <a:pt x="686416" y="162560"/>
                    </a:cubicBezTo>
                    <a:cubicBezTo>
                      <a:pt x="761218" y="147320"/>
                      <a:pt x="836020" y="129540"/>
                      <a:pt x="913755" y="120650"/>
                    </a:cubicBezTo>
                    <a:cubicBezTo>
                      <a:pt x="984157" y="113030"/>
                      <a:pt x="1051625" y="96520"/>
                      <a:pt x="1123493" y="91440"/>
                    </a:cubicBezTo>
                    <a:cubicBezTo>
                      <a:pt x="1196828" y="86360"/>
                      <a:pt x="1270163" y="71120"/>
                      <a:pt x="1344965" y="66040"/>
                    </a:cubicBezTo>
                    <a:cubicBezTo>
                      <a:pt x="1547370" y="53340"/>
                      <a:pt x="1751241" y="44450"/>
                      <a:pt x="1953646" y="34290"/>
                    </a:cubicBezTo>
                    <a:cubicBezTo>
                      <a:pt x="2003514" y="31750"/>
                      <a:pt x="2053382" y="34290"/>
                      <a:pt x="2103250" y="35560"/>
                    </a:cubicBezTo>
                    <a:cubicBezTo>
                      <a:pt x="2128184" y="36830"/>
                      <a:pt x="2153118" y="41910"/>
                      <a:pt x="2179518" y="44450"/>
                    </a:cubicBezTo>
                    <a:cubicBezTo>
                      <a:pt x="2191252" y="45720"/>
                      <a:pt x="2202985" y="41910"/>
                      <a:pt x="2214719" y="41910"/>
                    </a:cubicBezTo>
                    <a:cubicBezTo>
                      <a:pt x="2249920" y="41910"/>
                      <a:pt x="2286587" y="41910"/>
                      <a:pt x="2321788" y="40640"/>
                    </a:cubicBezTo>
                    <a:cubicBezTo>
                      <a:pt x="2389256" y="38100"/>
                      <a:pt x="2458191" y="31750"/>
                      <a:pt x="2525660" y="31750"/>
                    </a:cubicBezTo>
                    <a:cubicBezTo>
                      <a:pt x="2591661" y="31750"/>
                      <a:pt x="2657663" y="35560"/>
                      <a:pt x="2723664" y="38100"/>
                    </a:cubicBezTo>
                    <a:lnTo>
                      <a:pt x="2776466" y="38100"/>
                    </a:lnTo>
                    <a:cubicBezTo>
                      <a:pt x="2857134" y="35560"/>
                      <a:pt x="2936336" y="35560"/>
                      <a:pt x="3017005" y="31750"/>
                    </a:cubicBezTo>
                    <a:cubicBezTo>
                      <a:pt x="3094740" y="27940"/>
                      <a:pt x="3171008" y="19050"/>
                      <a:pt x="3248743" y="15240"/>
                    </a:cubicBezTo>
                    <a:cubicBezTo>
                      <a:pt x="3285411" y="12700"/>
                      <a:pt x="3323545" y="12700"/>
                      <a:pt x="3360213" y="19050"/>
                    </a:cubicBezTo>
                    <a:cubicBezTo>
                      <a:pt x="3415947" y="27940"/>
                      <a:pt x="3468749" y="33020"/>
                      <a:pt x="3524483" y="19050"/>
                    </a:cubicBezTo>
                    <a:cubicBezTo>
                      <a:pt x="3545017" y="13970"/>
                      <a:pt x="3571418" y="22860"/>
                      <a:pt x="3594885" y="25400"/>
                    </a:cubicBezTo>
                    <a:cubicBezTo>
                      <a:pt x="3605152" y="26670"/>
                      <a:pt x="3616885" y="29210"/>
                      <a:pt x="3622752" y="25400"/>
                    </a:cubicBezTo>
                    <a:cubicBezTo>
                      <a:pt x="3662353" y="0"/>
                      <a:pt x="3699021" y="6350"/>
                      <a:pt x="3737155" y="27940"/>
                    </a:cubicBezTo>
                    <a:cubicBezTo>
                      <a:pt x="3741555" y="30480"/>
                      <a:pt x="3753289" y="24130"/>
                      <a:pt x="3762089" y="24130"/>
                    </a:cubicBezTo>
                    <a:cubicBezTo>
                      <a:pt x="3797290" y="24130"/>
                      <a:pt x="3832490" y="24130"/>
                      <a:pt x="3869158" y="25400"/>
                    </a:cubicBezTo>
                    <a:cubicBezTo>
                      <a:pt x="3895559" y="26670"/>
                      <a:pt x="3920492" y="34290"/>
                      <a:pt x="3946893" y="36830"/>
                    </a:cubicBezTo>
                    <a:cubicBezTo>
                      <a:pt x="4004095" y="43180"/>
                      <a:pt x="4062762" y="53340"/>
                      <a:pt x="4121431" y="53340"/>
                    </a:cubicBezTo>
                    <a:cubicBezTo>
                      <a:pt x="4231433" y="54610"/>
                      <a:pt x="4341436" y="58420"/>
                      <a:pt x="4449972" y="78740"/>
                    </a:cubicBezTo>
                    <a:cubicBezTo>
                      <a:pt x="4551174" y="97790"/>
                      <a:pt x="4655310" y="97790"/>
                      <a:pt x="4757979" y="113030"/>
                    </a:cubicBezTo>
                    <a:cubicBezTo>
                      <a:pt x="4819581" y="121920"/>
                      <a:pt x="4882648" y="138430"/>
                      <a:pt x="4935450" y="165100"/>
                    </a:cubicBezTo>
                    <a:cubicBezTo>
                      <a:pt x="4992651" y="193040"/>
                      <a:pt x="5036652" y="238760"/>
                      <a:pt x="5087987" y="276860"/>
                    </a:cubicBezTo>
                    <a:cubicBezTo>
                      <a:pt x="5107054" y="290830"/>
                      <a:pt x="5134921" y="300990"/>
                      <a:pt x="5148121" y="318770"/>
                    </a:cubicBezTo>
                    <a:cubicBezTo>
                      <a:pt x="5186256" y="367030"/>
                      <a:pt x="5219990" y="417830"/>
                      <a:pt x="5253724" y="468630"/>
                    </a:cubicBezTo>
                    <a:cubicBezTo>
                      <a:pt x="5278658" y="505460"/>
                      <a:pt x="5303592" y="543560"/>
                      <a:pt x="5322659" y="581660"/>
                    </a:cubicBezTo>
                    <a:cubicBezTo>
                      <a:pt x="5343193" y="626110"/>
                      <a:pt x="5359326" y="671830"/>
                      <a:pt x="5375460" y="718820"/>
                    </a:cubicBezTo>
                    <a:cubicBezTo>
                      <a:pt x="5400394" y="792480"/>
                      <a:pt x="5429728" y="866140"/>
                      <a:pt x="5445862" y="942340"/>
                    </a:cubicBezTo>
                    <a:cubicBezTo>
                      <a:pt x="5469329" y="1049020"/>
                      <a:pt x="5481063" y="1158240"/>
                      <a:pt x="5498663" y="1266190"/>
                    </a:cubicBezTo>
                    <a:cubicBezTo>
                      <a:pt x="5504530" y="1301750"/>
                      <a:pt x="5511863" y="1337310"/>
                      <a:pt x="5514797" y="1372870"/>
                    </a:cubicBezTo>
                    <a:cubicBezTo>
                      <a:pt x="5523597" y="1474470"/>
                      <a:pt x="5529464" y="1574800"/>
                      <a:pt x="5536797" y="1676400"/>
                    </a:cubicBezTo>
                    <a:cubicBezTo>
                      <a:pt x="5547065" y="1802130"/>
                      <a:pt x="5561731" y="1926590"/>
                      <a:pt x="5569065" y="2052320"/>
                    </a:cubicBezTo>
                    <a:cubicBezTo>
                      <a:pt x="5576398" y="2172970"/>
                      <a:pt x="5581478" y="2294890"/>
                      <a:pt x="5578938" y="2416810"/>
                    </a:cubicBezTo>
                    <a:cubicBezTo>
                      <a:pt x="5574932" y="2620010"/>
                      <a:pt x="5563198" y="2821940"/>
                      <a:pt x="5551465" y="3025140"/>
                    </a:cubicBezTo>
                    <a:cubicBezTo>
                      <a:pt x="5544131" y="3150870"/>
                      <a:pt x="5533864" y="3275330"/>
                      <a:pt x="5519197" y="3399790"/>
                    </a:cubicBezTo>
                    <a:cubicBezTo>
                      <a:pt x="5504530" y="3524250"/>
                      <a:pt x="5482529" y="3647440"/>
                      <a:pt x="5466396" y="3771900"/>
                    </a:cubicBezTo>
                    <a:cubicBezTo>
                      <a:pt x="5454662" y="3858260"/>
                      <a:pt x="5451729" y="3944620"/>
                      <a:pt x="5438528" y="4029710"/>
                    </a:cubicBezTo>
                    <a:cubicBezTo>
                      <a:pt x="5426795" y="4107180"/>
                      <a:pt x="5382794" y="4175760"/>
                      <a:pt x="5324126" y="4232910"/>
                    </a:cubicBezTo>
                    <a:cubicBezTo>
                      <a:pt x="5275725" y="4281170"/>
                      <a:pt x="5237590" y="4335780"/>
                      <a:pt x="5187723" y="4382770"/>
                    </a:cubicBezTo>
                    <a:cubicBezTo>
                      <a:pt x="5143722" y="4424680"/>
                      <a:pt x="5095320" y="4466590"/>
                      <a:pt x="5019052" y="4467860"/>
                    </a:cubicBezTo>
                    <a:cubicBezTo>
                      <a:pt x="5001451" y="4467860"/>
                      <a:pt x="4985318" y="4483100"/>
                      <a:pt x="4967718" y="4490720"/>
                    </a:cubicBezTo>
                    <a:cubicBezTo>
                      <a:pt x="4892916" y="4518660"/>
                      <a:pt x="4815180" y="4542790"/>
                      <a:pt x="4741845" y="4573270"/>
                    </a:cubicBezTo>
                    <a:cubicBezTo>
                      <a:pt x="4606909" y="4629150"/>
                      <a:pt x="4461706" y="4638040"/>
                      <a:pt x="4316502" y="4643120"/>
                    </a:cubicBezTo>
                    <a:cubicBezTo>
                      <a:pt x="4260767" y="4645660"/>
                      <a:pt x="4203566" y="4641850"/>
                      <a:pt x="4147831" y="4645660"/>
                    </a:cubicBezTo>
                    <a:cubicBezTo>
                      <a:pt x="4119964" y="4646930"/>
                      <a:pt x="4093563" y="4658360"/>
                      <a:pt x="4067163" y="4663440"/>
                    </a:cubicBezTo>
                    <a:cubicBezTo>
                      <a:pt x="4055429" y="4665980"/>
                      <a:pt x="4043696" y="4664710"/>
                      <a:pt x="4030495" y="4665980"/>
                    </a:cubicBezTo>
                    <a:cubicBezTo>
                      <a:pt x="4012895" y="4667250"/>
                      <a:pt x="3995294" y="4671060"/>
                      <a:pt x="3977694" y="4669790"/>
                    </a:cubicBezTo>
                    <a:cubicBezTo>
                      <a:pt x="3960094" y="4667250"/>
                      <a:pt x="3948360" y="4662170"/>
                      <a:pt x="3945427" y="4662170"/>
                    </a:cubicBezTo>
                    <a:close/>
                  </a:path>
                </a:pathLst>
              </a:custGeom>
              <a:solidFill>
                <a:srgbClr val="FFFDD1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9" name="Freeform 19"/>
            <p:cNvSpPr/>
            <p:nvPr/>
          </p:nvSpPr>
          <p:spPr>
            <a:xfrm rot="-299509">
              <a:off x="48742" y="50649"/>
              <a:ext cx="1215294" cy="1173312"/>
            </a:xfrm>
            <a:custGeom>
              <a:avLst/>
              <a:gdLst/>
              <a:ahLst/>
              <a:cxnLst/>
              <a:rect l="l" t="t" r="r" b="b"/>
              <a:pathLst>
                <a:path w="1215294" h="1173312">
                  <a:moveTo>
                    <a:pt x="0" y="0"/>
                  </a:moveTo>
                  <a:lnTo>
                    <a:pt x="1215295" y="0"/>
                  </a:lnTo>
                  <a:lnTo>
                    <a:pt x="1215295" y="1173311"/>
                  </a:lnTo>
                  <a:lnTo>
                    <a:pt x="0" y="1173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 rot="9026215">
            <a:off x="866530" y="3881081"/>
            <a:ext cx="650944" cy="770348"/>
          </a:xfrm>
          <a:custGeom>
            <a:avLst/>
            <a:gdLst/>
            <a:ahLst/>
            <a:cxnLst/>
            <a:rect l="l" t="t" r="r" b="b"/>
            <a:pathLst>
              <a:path w="650944" h="770348">
                <a:moveTo>
                  <a:pt x="0" y="0"/>
                </a:moveTo>
                <a:lnTo>
                  <a:pt x="650945" y="0"/>
                </a:lnTo>
                <a:lnTo>
                  <a:pt x="650945" y="770349"/>
                </a:lnTo>
                <a:lnTo>
                  <a:pt x="0" y="770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15832049" y="-892584"/>
            <a:ext cx="2944342" cy="3484428"/>
          </a:xfrm>
          <a:custGeom>
            <a:avLst/>
            <a:gdLst/>
            <a:ahLst/>
            <a:cxnLst/>
            <a:rect l="l" t="t" r="r" b="b"/>
            <a:pathLst>
              <a:path w="2944342" h="3484428">
                <a:moveTo>
                  <a:pt x="0" y="0"/>
                </a:moveTo>
                <a:lnTo>
                  <a:pt x="2944342" y="0"/>
                </a:lnTo>
                <a:lnTo>
                  <a:pt x="2944342" y="3484428"/>
                </a:lnTo>
                <a:lnTo>
                  <a:pt x="0" y="3484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6578374" y="622935"/>
            <a:ext cx="12148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Page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6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783" y="507485"/>
            <a:ext cx="17298433" cy="9272030"/>
            <a:chOff x="0" y="0"/>
            <a:chExt cx="4555966" cy="2442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966" cy="2442016"/>
            </a:xfrm>
            <a:custGeom>
              <a:avLst/>
              <a:gdLst/>
              <a:ahLst/>
              <a:cxnLst/>
              <a:rect l="l" t="t" r="r" b="b"/>
              <a:pathLst>
                <a:path w="4555966" h="2442016">
                  <a:moveTo>
                    <a:pt x="0" y="0"/>
                  </a:moveTo>
                  <a:lnTo>
                    <a:pt x="4555966" y="0"/>
                  </a:lnTo>
                  <a:lnTo>
                    <a:pt x="4555966" y="2442016"/>
                  </a:lnTo>
                  <a:lnTo>
                    <a:pt x="0" y="2442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D9B2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966" cy="2489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68134" y="908947"/>
            <a:ext cx="9478631" cy="194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8"/>
              </a:lnSpc>
            </a:pPr>
            <a:r>
              <a:rPr lang="en-US" sz="6712">
                <a:solidFill>
                  <a:srgbClr val="FFE57D"/>
                </a:solidFill>
                <a:latin typeface="Repo"/>
                <a:ea typeface="Repo"/>
                <a:cs typeface="Repo"/>
                <a:sym typeface="Repo"/>
              </a:rPr>
              <a:t>Steps in solving the puzzle:</a:t>
            </a:r>
          </a:p>
        </p:txBody>
      </p:sp>
      <p:sp>
        <p:nvSpPr>
          <p:cNvPr id="6" name="Freeform 6"/>
          <p:cNvSpPr/>
          <p:nvPr/>
        </p:nvSpPr>
        <p:spPr>
          <a:xfrm>
            <a:off x="16321046" y="7642860"/>
            <a:ext cx="2944342" cy="3484428"/>
          </a:xfrm>
          <a:custGeom>
            <a:avLst/>
            <a:gdLst/>
            <a:ahLst/>
            <a:cxnLst/>
            <a:rect l="l" t="t" r="r" b="b"/>
            <a:pathLst>
              <a:path w="2944342" h="3484428">
                <a:moveTo>
                  <a:pt x="0" y="0"/>
                </a:moveTo>
                <a:lnTo>
                  <a:pt x="2944342" y="0"/>
                </a:lnTo>
                <a:lnTo>
                  <a:pt x="2944342" y="3484428"/>
                </a:lnTo>
                <a:lnTo>
                  <a:pt x="0" y="348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48828" y="5173398"/>
            <a:ext cx="3486548" cy="160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b="1">
                <a:solidFill>
                  <a:srgbClr val="FFFDD1"/>
                </a:solidFill>
                <a:latin typeface="Repo Bold"/>
                <a:ea typeface="Repo Bold"/>
                <a:cs typeface="Repo Bold"/>
                <a:sym typeface="Repo Bold"/>
              </a:rPr>
              <a:t>Divide the pic into Grid Segmeent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46417" y="5133975"/>
            <a:ext cx="3487169" cy="160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b="1">
                <a:solidFill>
                  <a:srgbClr val="FFFDD1"/>
                </a:solidFill>
                <a:latin typeface="Repo Bold"/>
                <a:ea typeface="Repo Bold"/>
                <a:cs typeface="Repo Bold"/>
                <a:sym typeface="Repo Bold"/>
              </a:rPr>
              <a:t>Load and Preprocess Images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0021" y="5173398"/>
            <a:ext cx="3487169" cy="107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b="1">
                <a:solidFill>
                  <a:srgbClr val="FFFDD1"/>
                </a:solidFill>
                <a:latin typeface="Repo Bold"/>
                <a:ea typeface="Repo Bold"/>
                <a:cs typeface="Repo Bold"/>
                <a:sym typeface="Repo Bold"/>
              </a:rPr>
              <a:t>Find Best-Matching Pieces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56290" y="5133975"/>
            <a:ext cx="3487169" cy="107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b="1">
                <a:solidFill>
                  <a:srgbClr val="FFFDD1"/>
                </a:solidFill>
                <a:latin typeface="Repo Bold"/>
                <a:ea typeface="Repo Bold"/>
                <a:cs typeface="Repo Bold"/>
                <a:sym typeface="Repo Bold"/>
              </a:rPr>
              <a:t>Reconstruct the Final Image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6417" y="6923920"/>
            <a:ext cx="3487169" cy="190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-94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Read the noisy image, denoise &amp;</a:t>
            </a:r>
          </a:p>
          <a:p>
            <a:pPr algn="ctr">
              <a:lnSpc>
                <a:spcPts val="3779"/>
              </a:lnSpc>
            </a:pPr>
            <a:r>
              <a:rPr lang="en-US" sz="2700" spc="-94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Convert to grayscale.</a:t>
            </a:r>
          </a:p>
          <a:p>
            <a:pPr algn="ctr">
              <a:lnSpc>
                <a:spcPts val="3779"/>
              </a:lnSpc>
            </a:pPr>
            <a:endParaRPr lang="en-US" sz="2700" spc="-94">
              <a:solidFill>
                <a:srgbClr val="FFFFFF"/>
              </a:solidFill>
              <a:latin typeface="Eastman Pack"/>
              <a:ea typeface="Eastman Pack"/>
              <a:cs typeface="Eastman Pack"/>
              <a:sym typeface="Eastman P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75633" y="6933445"/>
            <a:ext cx="3232939" cy="2643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Split the original image into 4×4 blocks and make sure each block is within the range of the gridsize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02805" y="6620919"/>
            <a:ext cx="3487169" cy="273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 algn="ctr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Compare puzzle pieces using  MSE</a:t>
            </a:r>
          </a:p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Store the best match in a cell array for reconstruction.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204953" y="3262957"/>
            <a:ext cx="1888894" cy="1596115"/>
            <a:chOff x="0" y="0"/>
            <a:chExt cx="2518525" cy="2128154"/>
          </a:xfrm>
        </p:grpSpPr>
        <p:sp>
          <p:nvSpPr>
            <p:cNvPr id="15" name="Freeform 15"/>
            <p:cNvSpPr/>
            <p:nvPr/>
          </p:nvSpPr>
          <p:spPr>
            <a:xfrm rot="5400000">
              <a:off x="195186" y="-195186"/>
              <a:ext cx="2128154" cy="2518525"/>
            </a:xfrm>
            <a:custGeom>
              <a:avLst/>
              <a:gdLst/>
              <a:ahLst/>
              <a:cxnLst/>
              <a:rect l="l" t="t" r="r" b="b"/>
              <a:pathLst>
                <a:path w="2128154" h="2518525">
                  <a:moveTo>
                    <a:pt x="0" y="0"/>
                  </a:moveTo>
                  <a:lnTo>
                    <a:pt x="2128153" y="0"/>
                  </a:lnTo>
                  <a:lnTo>
                    <a:pt x="2128153" y="2518525"/>
                  </a:lnTo>
                  <a:lnTo>
                    <a:pt x="0" y="2518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587103" y="537196"/>
              <a:ext cx="1344319" cy="1091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2"/>
                </a:lnSpc>
              </a:pPr>
              <a:r>
                <a:rPr lang="en-US" sz="5600">
                  <a:solidFill>
                    <a:srgbClr val="000000"/>
                  </a:solidFill>
                  <a:latin typeface="Repo"/>
                  <a:ea typeface="Repo"/>
                  <a:cs typeface="Repo"/>
                  <a:sym typeface="Repo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49159" y="3262957"/>
            <a:ext cx="1888894" cy="1596115"/>
            <a:chOff x="0" y="0"/>
            <a:chExt cx="2518525" cy="2128154"/>
          </a:xfrm>
        </p:grpSpPr>
        <p:sp>
          <p:nvSpPr>
            <p:cNvPr id="18" name="Freeform 18"/>
            <p:cNvSpPr/>
            <p:nvPr/>
          </p:nvSpPr>
          <p:spPr>
            <a:xfrm rot="5400000">
              <a:off x="195186" y="-195186"/>
              <a:ext cx="2128154" cy="2518525"/>
            </a:xfrm>
            <a:custGeom>
              <a:avLst/>
              <a:gdLst/>
              <a:ahLst/>
              <a:cxnLst/>
              <a:rect l="l" t="t" r="r" b="b"/>
              <a:pathLst>
                <a:path w="2128154" h="2518525">
                  <a:moveTo>
                    <a:pt x="0" y="0"/>
                  </a:moveTo>
                  <a:lnTo>
                    <a:pt x="2128153" y="0"/>
                  </a:lnTo>
                  <a:lnTo>
                    <a:pt x="2128153" y="2518525"/>
                  </a:lnTo>
                  <a:lnTo>
                    <a:pt x="0" y="2518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587103" y="541305"/>
              <a:ext cx="1344319" cy="1083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2"/>
                </a:lnSpc>
              </a:pPr>
              <a:r>
                <a:rPr lang="en-US" sz="5600">
                  <a:solidFill>
                    <a:srgbClr val="000000"/>
                  </a:solidFill>
                  <a:latin typeface="Repo"/>
                  <a:ea typeface="Repo"/>
                  <a:cs typeface="Repo"/>
                  <a:sym typeface="Repo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04114" y="3262957"/>
            <a:ext cx="1888894" cy="1596115"/>
            <a:chOff x="0" y="0"/>
            <a:chExt cx="2518525" cy="2128154"/>
          </a:xfrm>
        </p:grpSpPr>
        <p:sp>
          <p:nvSpPr>
            <p:cNvPr id="21" name="Freeform 21"/>
            <p:cNvSpPr/>
            <p:nvPr/>
          </p:nvSpPr>
          <p:spPr>
            <a:xfrm rot="5400000">
              <a:off x="195186" y="-195186"/>
              <a:ext cx="2128154" cy="2518525"/>
            </a:xfrm>
            <a:custGeom>
              <a:avLst/>
              <a:gdLst/>
              <a:ahLst/>
              <a:cxnLst/>
              <a:rect l="l" t="t" r="r" b="b"/>
              <a:pathLst>
                <a:path w="2128154" h="2518525">
                  <a:moveTo>
                    <a:pt x="0" y="0"/>
                  </a:moveTo>
                  <a:lnTo>
                    <a:pt x="2128153" y="0"/>
                  </a:lnTo>
                  <a:lnTo>
                    <a:pt x="2128153" y="2518525"/>
                  </a:lnTo>
                  <a:lnTo>
                    <a:pt x="0" y="2518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587103" y="541305"/>
              <a:ext cx="1344319" cy="1083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2"/>
                </a:lnSpc>
              </a:pPr>
              <a:r>
                <a:rPr lang="en-US" sz="5600">
                  <a:solidFill>
                    <a:srgbClr val="000000"/>
                  </a:solidFill>
                  <a:latin typeface="Repo"/>
                  <a:ea typeface="Repo"/>
                  <a:cs typeface="Repo"/>
                  <a:sym typeface="Repo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845554" y="3262957"/>
            <a:ext cx="1888894" cy="1596115"/>
            <a:chOff x="0" y="0"/>
            <a:chExt cx="2518525" cy="2128154"/>
          </a:xfrm>
        </p:grpSpPr>
        <p:sp>
          <p:nvSpPr>
            <p:cNvPr id="24" name="Freeform 24"/>
            <p:cNvSpPr/>
            <p:nvPr/>
          </p:nvSpPr>
          <p:spPr>
            <a:xfrm rot="5400000">
              <a:off x="195186" y="-195186"/>
              <a:ext cx="2128154" cy="2518525"/>
            </a:xfrm>
            <a:custGeom>
              <a:avLst/>
              <a:gdLst/>
              <a:ahLst/>
              <a:cxnLst/>
              <a:rect l="l" t="t" r="r" b="b"/>
              <a:pathLst>
                <a:path w="2128154" h="2518525">
                  <a:moveTo>
                    <a:pt x="0" y="0"/>
                  </a:moveTo>
                  <a:lnTo>
                    <a:pt x="2128153" y="0"/>
                  </a:lnTo>
                  <a:lnTo>
                    <a:pt x="2128153" y="2518525"/>
                  </a:lnTo>
                  <a:lnTo>
                    <a:pt x="0" y="2518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587103" y="541305"/>
              <a:ext cx="1344319" cy="1083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2"/>
                </a:lnSpc>
              </a:pPr>
              <a:r>
                <a:rPr lang="en-US" sz="5600">
                  <a:solidFill>
                    <a:srgbClr val="000000"/>
                  </a:solidFill>
                  <a:latin typeface="Repo"/>
                  <a:ea typeface="Repo"/>
                  <a:cs typeface="Repo"/>
                  <a:sym typeface="Repo"/>
                </a:rPr>
                <a:t>1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rot="8366000">
            <a:off x="290448" y="127454"/>
            <a:ext cx="1097535" cy="1298858"/>
          </a:xfrm>
          <a:custGeom>
            <a:avLst/>
            <a:gdLst/>
            <a:ahLst/>
            <a:cxnLst/>
            <a:rect l="l" t="t" r="r" b="b"/>
            <a:pathLst>
              <a:path w="1097535" h="1298858">
                <a:moveTo>
                  <a:pt x="0" y="0"/>
                </a:moveTo>
                <a:lnTo>
                  <a:pt x="1097535" y="0"/>
                </a:lnTo>
                <a:lnTo>
                  <a:pt x="1097535" y="1298858"/>
                </a:lnTo>
                <a:lnTo>
                  <a:pt x="0" y="129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8816510">
            <a:off x="1288352" y="9225681"/>
            <a:ext cx="780159" cy="923265"/>
          </a:xfrm>
          <a:custGeom>
            <a:avLst/>
            <a:gdLst/>
            <a:ahLst/>
            <a:cxnLst/>
            <a:rect l="l" t="t" r="r" b="b"/>
            <a:pathLst>
              <a:path w="780159" h="923265">
                <a:moveTo>
                  <a:pt x="0" y="0"/>
                </a:moveTo>
                <a:lnTo>
                  <a:pt x="780159" y="0"/>
                </a:lnTo>
                <a:lnTo>
                  <a:pt x="780159" y="923265"/>
                </a:lnTo>
                <a:lnTo>
                  <a:pt x="0" y="9232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3697620">
            <a:off x="-70853" y="7789257"/>
            <a:ext cx="1131272" cy="1338783"/>
          </a:xfrm>
          <a:custGeom>
            <a:avLst/>
            <a:gdLst/>
            <a:ahLst/>
            <a:cxnLst/>
            <a:rect l="l" t="t" r="r" b="b"/>
            <a:pathLst>
              <a:path w="1131272" h="1338783">
                <a:moveTo>
                  <a:pt x="0" y="0"/>
                </a:moveTo>
                <a:lnTo>
                  <a:pt x="1131272" y="0"/>
                </a:lnTo>
                <a:lnTo>
                  <a:pt x="1131272" y="1338784"/>
                </a:lnTo>
                <a:lnTo>
                  <a:pt x="0" y="1338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3261423" y="6399672"/>
            <a:ext cx="3487169" cy="268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Arrange and assemble the matched pieces.</a:t>
            </a:r>
          </a:p>
          <a:p>
            <a:pPr marL="518162" lvl="1" indent="-259081" algn="ctr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Display the final reconstructed image.</a:t>
            </a:r>
          </a:p>
        </p:txBody>
      </p:sp>
      <p:sp>
        <p:nvSpPr>
          <p:cNvPr id="30" name="Freeform 30"/>
          <p:cNvSpPr/>
          <p:nvPr/>
        </p:nvSpPr>
        <p:spPr>
          <a:xfrm rot="1370450">
            <a:off x="16013742" y="-965331"/>
            <a:ext cx="2944342" cy="3484428"/>
          </a:xfrm>
          <a:custGeom>
            <a:avLst/>
            <a:gdLst/>
            <a:ahLst/>
            <a:cxnLst/>
            <a:rect l="l" t="t" r="r" b="b"/>
            <a:pathLst>
              <a:path w="2944342" h="3484428">
                <a:moveTo>
                  <a:pt x="0" y="0"/>
                </a:moveTo>
                <a:lnTo>
                  <a:pt x="2944342" y="0"/>
                </a:lnTo>
                <a:lnTo>
                  <a:pt x="2944342" y="3484428"/>
                </a:lnTo>
                <a:lnTo>
                  <a:pt x="0" y="348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6845479" y="622935"/>
            <a:ext cx="96297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Page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6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9280" y="507485"/>
            <a:ext cx="17298433" cy="9272030"/>
            <a:chOff x="0" y="0"/>
            <a:chExt cx="4555966" cy="2442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966" cy="2442016"/>
            </a:xfrm>
            <a:custGeom>
              <a:avLst/>
              <a:gdLst/>
              <a:ahLst/>
              <a:cxnLst/>
              <a:rect l="l" t="t" r="r" b="b"/>
              <a:pathLst>
                <a:path w="4555966" h="2442016">
                  <a:moveTo>
                    <a:pt x="0" y="0"/>
                  </a:moveTo>
                  <a:lnTo>
                    <a:pt x="4555966" y="0"/>
                  </a:lnTo>
                  <a:lnTo>
                    <a:pt x="4555966" y="2442016"/>
                  </a:lnTo>
                  <a:lnTo>
                    <a:pt x="0" y="2442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D9B2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966" cy="2489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001446">
            <a:off x="17238368" y="7642124"/>
            <a:ext cx="858691" cy="1016202"/>
          </a:xfrm>
          <a:custGeom>
            <a:avLst/>
            <a:gdLst/>
            <a:ahLst/>
            <a:cxnLst/>
            <a:rect l="l" t="t" r="r" b="b"/>
            <a:pathLst>
              <a:path w="858691" h="1016202">
                <a:moveTo>
                  <a:pt x="0" y="0"/>
                </a:moveTo>
                <a:lnTo>
                  <a:pt x="858691" y="0"/>
                </a:lnTo>
                <a:lnTo>
                  <a:pt x="858691" y="1016202"/>
                </a:lnTo>
                <a:lnTo>
                  <a:pt x="0" y="1016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890345">
            <a:off x="156078" y="-436727"/>
            <a:ext cx="2100843" cy="2486205"/>
          </a:xfrm>
          <a:custGeom>
            <a:avLst/>
            <a:gdLst/>
            <a:ahLst/>
            <a:cxnLst/>
            <a:rect l="l" t="t" r="r" b="b"/>
            <a:pathLst>
              <a:path w="2100843" h="2486205">
                <a:moveTo>
                  <a:pt x="0" y="0"/>
                </a:moveTo>
                <a:lnTo>
                  <a:pt x="2100843" y="0"/>
                </a:lnTo>
                <a:lnTo>
                  <a:pt x="2100843" y="2486205"/>
                </a:lnTo>
                <a:lnTo>
                  <a:pt x="0" y="2486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26248">
            <a:off x="99638" y="8886251"/>
            <a:ext cx="1007224" cy="1191981"/>
          </a:xfrm>
          <a:custGeom>
            <a:avLst/>
            <a:gdLst/>
            <a:ahLst/>
            <a:cxnLst/>
            <a:rect l="l" t="t" r="r" b="b"/>
            <a:pathLst>
              <a:path w="1007224" h="1191981">
                <a:moveTo>
                  <a:pt x="0" y="0"/>
                </a:moveTo>
                <a:lnTo>
                  <a:pt x="1007224" y="0"/>
                </a:lnTo>
                <a:lnTo>
                  <a:pt x="1007224" y="1191980"/>
                </a:lnTo>
                <a:lnTo>
                  <a:pt x="0" y="119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741347" y="6573532"/>
            <a:ext cx="3469314" cy="2519590"/>
          </a:xfrm>
          <a:custGeom>
            <a:avLst/>
            <a:gdLst/>
            <a:ahLst/>
            <a:cxnLst/>
            <a:rect l="l" t="t" r="r" b="b"/>
            <a:pathLst>
              <a:path w="3469314" h="2519590">
                <a:moveTo>
                  <a:pt x="0" y="0"/>
                </a:moveTo>
                <a:lnTo>
                  <a:pt x="3469315" y="0"/>
                </a:lnTo>
                <a:lnTo>
                  <a:pt x="3469315" y="2519590"/>
                </a:lnTo>
                <a:lnTo>
                  <a:pt x="0" y="2519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018497" y="2823619"/>
            <a:ext cx="3398386" cy="2468078"/>
          </a:xfrm>
          <a:custGeom>
            <a:avLst/>
            <a:gdLst/>
            <a:ahLst/>
            <a:cxnLst/>
            <a:rect l="l" t="t" r="r" b="b"/>
            <a:pathLst>
              <a:path w="3398386" h="2468078">
                <a:moveTo>
                  <a:pt x="0" y="0"/>
                </a:moveTo>
                <a:lnTo>
                  <a:pt x="3398387" y="0"/>
                </a:lnTo>
                <a:lnTo>
                  <a:pt x="3398387" y="2468078"/>
                </a:lnTo>
                <a:lnTo>
                  <a:pt x="0" y="24680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41347" y="2859132"/>
            <a:ext cx="3300587" cy="2397051"/>
          </a:xfrm>
          <a:custGeom>
            <a:avLst/>
            <a:gdLst/>
            <a:ahLst/>
            <a:cxnLst/>
            <a:rect l="l" t="t" r="r" b="b"/>
            <a:pathLst>
              <a:path w="3300587" h="2397051">
                <a:moveTo>
                  <a:pt x="0" y="0"/>
                </a:moveTo>
                <a:lnTo>
                  <a:pt x="3300587" y="0"/>
                </a:lnTo>
                <a:lnTo>
                  <a:pt x="3300587" y="2397052"/>
                </a:lnTo>
                <a:lnTo>
                  <a:pt x="0" y="2397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76827" y="3229307"/>
            <a:ext cx="5586869" cy="103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     Read image with imread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     Display using imshow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589105" y="3822178"/>
            <a:ext cx="980020" cy="490010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4851192" y="5644634"/>
            <a:ext cx="1080897" cy="540448"/>
            <a:chOff x="0" y="0"/>
            <a:chExt cx="8128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76827" y="2340623"/>
            <a:ext cx="7285881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>
                <a:solidFill>
                  <a:srgbClr val="FFFFFF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Load &amp; Display Original Image:</a:t>
            </a:r>
            <a:r>
              <a:rPr lang="en-US" sz="3299">
                <a:solidFill>
                  <a:srgbClr val="FFFFFF"/>
                </a:solidFill>
                <a:latin typeface="Eastman Pack"/>
                <a:ea typeface="Eastman Pack"/>
                <a:cs typeface="Eastman Pack"/>
                <a:sym typeface="Eastman Pack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61829" y="677810"/>
            <a:ext cx="7364341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000">
                <a:solidFill>
                  <a:srgbClr val="FFE57D"/>
                </a:solidFill>
                <a:latin typeface="Repo"/>
                <a:ea typeface="Repo"/>
                <a:cs typeface="Repo"/>
                <a:sym typeface="Repo"/>
              </a:rPr>
              <a:t> Image Preprocessing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30790" y="6756642"/>
            <a:ext cx="3087005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FFFFF"/>
                </a:solidFill>
                <a:latin typeface="Repo Bold"/>
                <a:ea typeface="Repo Bold"/>
                <a:cs typeface="Repo Bold"/>
                <a:sym typeface="Repo Bold"/>
              </a:rPr>
              <a:t>Denoising: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9280" y="9731890"/>
            <a:ext cx="172984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Your paragraph text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9280" y="9731890"/>
            <a:ext cx="172984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Your paragraph text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9280" y="9731890"/>
            <a:ext cx="172984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Your paragraph text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9280" y="9731890"/>
            <a:ext cx="172984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Your paragraph text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5488" y="4718292"/>
            <a:ext cx="239613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Repo"/>
                <a:ea typeface="Repo"/>
                <a:cs typeface="Repo"/>
                <a:sym typeface="Repo"/>
              </a:rPr>
              <a:t>RGB to Gray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9280" y="9731890"/>
            <a:ext cx="172984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Your paragraph text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30790" y="5748897"/>
            <a:ext cx="419544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rgb2gray(originalImage)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9280" y="9731890"/>
            <a:ext cx="172984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Your paragraph text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28600" y="7766652"/>
            <a:ext cx="658233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Median filter is used to remove noise.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Function : medfilt2(  )    </a:t>
            </a:r>
          </a:p>
        </p:txBody>
      </p:sp>
      <p:sp>
        <p:nvSpPr>
          <p:cNvPr id="30" name="Freeform 30"/>
          <p:cNvSpPr/>
          <p:nvPr/>
        </p:nvSpPr>
        <p:spPr>
          <a:xfrm rot="7890345">
            <a:off x="16617292" y="-593867"/>
            <a:ext cx="2100843" cy="2486205"/>
          </a:xfrm>
          <a:custGeom>
            <a:avLst/>
            <a:gdLst/>
            <a:ahLst/>
            <a:cxnLst/>
            <a:rect l="l" t="t" r="r" b="b"/>
            <a:pathLst>
              <a:path w="2100843" h="2486205">
                <a:moveTo>
                  <a:pt x="0" y="0"/>
                </a:moveTo>
                <a:lnTo>
                  <a:pt x="2100843" y="0"/>
                </a:lnTo>
                <a:lnTo>
                  <a:pt x="2100843" y="2486204"/>
                </a:lnTo>
                <a:lnTo>
                  <a:pt x="0" y="2486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7041934" y="579681"/>
            <a:ext cx="104989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Page 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6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812" y="1028700"/>
            <a:ext cx="7732486" cy="893972"/>
            <a:chOff x="0" y="0"/>
            <a:chExt cx="5524862" cy="638743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5529942" cy="648903"/>
            </a:xfrm>
            <a:custGeom>
              <a:avLst/>
              <a:gdLst/>
              <a:ahLst/>
              <a:cxnLst/>
              <a:rect l="l" t="t" r="r" b="b"/>
              <a:pathLst>
                <a:path w="5529942" h="648903">
                  <a:moveTo>
                    <a:pt x="3908963" y="637936"/>
                  </a:moveTo>
                  <a:cubicBezTo>
                    <a:pt x="3876994" y="638968"/>
                    <a:pt x="3852290" y="640344"/>
                    <a:pt x="3827587" y="640688"/>
                  </a:cubicBezTo>
                  <a:cubicBezTo>
                    <a:pt x="3688085" y="642064"/>
                    <a:pt x="3550036" y="643440"/>
                    <a:pt x="3410534" y="644644"/>
                  </a:cubicBezTo>
                  <a:cubicBezTo>
                    <a:pt x="3339330" y="645159"/>
                    <a:pt x="3268126" y="645675"/>
                    <a:pt x="3196922" y="645847"/>
                  </a:cubicBezTo>
                  <a:cubicBezTo>
                    <a:pt x="3119905" y="646191"/>
                    <a:pt x="3042888" y="648903"/>
                    <a:pt x="2967324" y="646363"/>
                  </a:cubicBezTo>
                  <a:cubicBezTo>
                    <a:pt x="2894667" y="646191"/>
                    <a:pt x="2822010" y="645675"/>
                    <a:pt x="2752259" y="644128"/>
                  </a:cubicBezTo>
                  <a:cubicBezTo>
                    <a:pt x="2662164" y="642236"/>
                    <a:pt x="2570615" y="642236"/>
                    <a:pt x="2481974" y="640516"/>
                  </a:cubicBezTo>
                  <a:cubicBezTo>
                    <a:pt x="2250923" y="636044"/>
                    <a:pt x="2015514" y="637248"/>
                    <a:pt x="1783010" y="635356"/>
                  </a:cubicBezTo>
                  <a:cubicBezTo>
                    <a:pt x="1652227" y="634325"/>
                    <a:pt x="1521444" y="631917"/>
                    <a:pt x="1390661" y="629853"/>
                  </a:cubicBezTo>
                  <a:cubicBezTo>
                    <a:pt x="1242440" y="627617"/>
                    <a:pt x="1094219" y="625037"/>
                    <a:pt x="944545" y="622630"/>
                  </a:cubicBezTo>
                  <a:cubicBezTo>
                    <a:pt x="835559" y="620910"/>
                    <a:pt x="725120" y="619190"/>
                    <a:pt x="616134" y="617470"/>
                  </a:cubicBezTo>
                  <a:cubicBezTo>
                    <a:pt x="613228" y="617470"/>
                    <a:pt x="610321" y="617298"/>
                    <a:pt x="607415" y="617298"/>
                  </a:cubicBezTo>
                  <a:cubicBezTo>
                    <a:pt x="515867" y="612655"/>
                    <a:pt x="418506" y="609043"/>
                    <a:pt x="334224" y="603024"/>
                  </a:cubicBezTo>
                  <a:cubicBezTo>
                    <a:pt x="191815" y="592705"/>
                    <a:pt x="130783" y="576194"/>
                    <a:pt x="124971" y="556760"/>
                  </a:cubicBezTo>
                  <a:cubicBezTo>
                    <a:pt x="123517" y="550053"/>
                    <a:pt x="116252" y="543518"/>
                    <a:pt x="116252" y="536810"/>
                  </a:cubicBezTo>
                  <a:cubicBezTo>
                    <a:pt x="117705" y="527523"/>
                    <a:pt x="123517" y="518408"/>
                    <a:pt x="127877" y="509293"/>
                  </a:cubicBezTo>
                  <a:cubicBezTo>
                    <a:pt x="139502" y="482120"/>
                    <a:pt x="145315" y="454947"/>
                    <a:pt x="127877" y="427773"/>
                  </a:cubicBezTo>
                  <a:cubicBezTo>
                    <a:pt x="111892" y="403352"/>
                    <a:pt x="97361" y="379102"/>
                    <a:pt x="81376" y="354681"/>
                  </a:cubicBezTo>
                  <a:cubicBezTo>
                    <a:pt x="71204" y="339030"/>
                    <a:pt x="58126" y="323552"/>
                    <a:pt x="49407" y="307902"/>
                  </a:cubicBezTo>
                  <a:cubicBezTo>
                    <a:pt x="43594" y="297583"/>
                    <a:pt x="45048" y="287092"/>
                    <a:pt x="39235" y="276773"/>
                  </a:cubicBezTo>
                  <a:cubicBezTo>
                    <a:pt x="36329" y="270925"/>
                    <a:pt x="20344" y="265250"/>
                    <a:pt x="18891" y="259402"/>
                  </a:cubicBezTo>
                  <a:cubicBezTo>
                    <a:pt x="13078" y="245300"/>
                    <a:pt x="11625" y="231025"/>
                    <a:pt x="8719" y="216751"/>
                  </a:cubicBezTo>
                  <a:cubicBezTo>
                    <a:pt x="7266" y="211247"/>
                    <a:pt x="0" y="205744"/>
                    <a:pt x="1453" y="200240"/>
                  </a:cubicBezTo>
                  <a:cubicBezTo>
                    <a:pt x="2906" y="191641"/>
                    <a:pt x="11625" y="183042"/>
                    <a:pt x="13078" y="174443"/>
                  </a:cubicBezTo>
                  <a:cubicBezTo>
                    <a:pt x="14531" y="164468"/>
                    <a:pt x="5813" y="154493"/>
                    <a:pt x="8719" y="144690"/>
                  </a:cubicBezTo>
                  <a:cubicBezTo>
                    <a:pt x="8719" y="135231"/>
                    <a:pt x="18891" y="125944"/>
                    <a:pt x="29063" y="116485"/>
                  </a:cubicBezTo>
                  <a:cubicBezTo>
                    <a:pt x="31969" y="113217"/>
                    <a:pt x="52313" y="110294"/>
                    <a:pt x="58126" y="107026"/>
                  </a:cubicBezTo>
                  <a:cubicBezTo>
                    <a:pt x="82829" y="90860"/>
                    <a:pt x="108986" y="74693"/>
                    <a:pt x="172924" y="59731"/>
                  </a:cubicBezTo>
                  <a:cubicBezTo>
                    <a:pt x="187456" y="56463"/>
                    <a:pt x="210706" y="53539"/>
                    <a:pt x="232503" y="50960"/>
                  </a:cubicBezTo>
                  <a:cubicBezTo>
                    <a:pt x="239769" y="50100"/>
                    <a:pt x="257207" y="50616"/>
                    <a:pt x="261566" y="50616"/>
                  </a:cubicBezTo>
                  <a:cubicBezTo>
                    <a:pt x="271738" y="48380"/>
                    <a:pt x="277551" y="46144"/>
                    <a:pt x="289176" y="45112"/>
                  </a:cubicBezTo>
                  <a:cubicBezTo>
                    <a:pt x="351661" y="39437"/>
                    <a:pt x="417053" y="35309"/>
                    <a:pt x="498429" y="34277"/>
                  </a:cubicBezTo>
                  <a:cubicBezTo>
                    <a:pt x="559461" y="33417"/>
                    <a:pt x="619040" y="30322"/>
                    <a:pt x="680072" y="28602"/>
                  </a:cubicBezTo>
                  <a:cubicBezTo>
                    <a:pt x="754183" y="26538"/>
                    <a:pt x="828293" y="24130"/>
                    <a:pt x="905310" y="22926"/>
                  </a:cubicBezTo>
                  <a:cubicBezTo>
                    <a:pt x="975061" y="21895"/>
                    <a:pt x="1041906" y="19659"/>
                    <a:pt x="1113110" y="18971"/>
                  </a:cubicBezTo>
                  <a:cubicBezTo>
                    <a:pt x="1185767" y="18283"/>
                    <a:pt x="1258425" y="16219"/>
                    <a:pt x="1332535" y="15531"/>
                  </a:cubicBezTo>
                  <a:cubicBezTo>
                    <a:pt x="1533069" y="13811"/>
                    <a:pt x="1735056" y="12607"/>
                    <a:pt x="1935591" y="11232"/>
                  </a:cubicBezTo>
                  <a:cubicBezTo>
                    <a:pt x="1984998" y="10888"/>
                    <a:pt x="2034405" y="11232"/>
                    <a:pt x="2083812" y="11404"/>
                  </a:cubicBezTo>
                  <a:cubicBezTo>
                    <a:pt x="2108515" y="11576"/>
                    <a:pt x="2133219" y="12264"/>
                    <a:pt x="2159375" y="12607"/>
                  </a:cubicBezTo>
                  <a:cubicBezTo>
                    <a:pt x="2171000" y="12779"/>
                    <a:pt x="2182625" y="12264"/>
                    <a:pt x="2194251" y="12264"/>
                  </a:cubicBezTo>
                  <a:cubicBezTo>
                    <a:pt x="2229126" y="12264"/>
                    <a:pt x="2265455" y="12264"/>
                    <a:pt x="2300330" y="12092"/>
                  </a:cubicBezTo>
                  <a:cubicBezTo>
                    <a:pt x="2367175" y="11748"/>
                    <a:pt x="2435473" y="10888"/>
                    <a:pt x="2502318" y="10888"/>
                  </a:cubicBezTo>
                  <a:cubicBezTo>
                    <a:pt x="2567709" y="10888"/>
                    <a:pt x="2633101" y="11404"/>
                    <a:pt x="2698492" y="11748"/>
                  </a:cubicBezTo>
                  <a:lnTo>
                    <a:pt x="2750806" y="11748"/>
                  </a:lnTo>
                  <a:cubicBezTo>
                    <a:pt x="2830729" y="11404"/>
                    <a:pt x="2909199" y="11404"/>
                    <a:pt x="2989122" y="10888"/>
                  </a:cubicBezTo>
                  <a:cubicBezTo>
                    <a:pt x="3066138" y="10372"/>
                    <a:pt x="3141702" y="9168"/>
                    <a:pt x="3218719" y="8652"/>
                  </a:cubicBezTo>
                  <a:cubicBezTo>
                    <a:pt x="3255047" y="8308"/>
                    <a:pt x="3292829" y="8308"/>
                    <a:pt x="3329158" y="9168"/>
                  </a:cubicBezTo>
                  <a:cubicBezTo>
                    <a:pt x="3384377" y="10372"/>
                    <a:pt x="3436691" y="11060"/>
                    <a:pt x="3491910" y="9168"/>
                  </a:cubicBezTo>
                  <a:cubicBezTo>
                    <a:pt x="3512254" y="8480"/>
                    <a:pt x="3538411" y="9684"/>
                    <a:pt x="3561661" y="10028"/>
                  </a:cubicBezTo>
                  <a:cubicBezTo>
                    <a:pt x="3571833" y="10200"/>
                    <a:pt x="3583458" y="10544"/>
                    <a:pt x="3589271" y="10028"/>
                  </a:cubicBezTo>
                  <a:cubicBezTo>
                    <a:pt x="3628506" y="0"/>
                    <a:pt x="3664834" y="6350"/>
                    <a:pt x="3702617" y="10372"/>
                  </a:cubicBezTo>
                  <a:cubicBezTo>
                    <a:pt x="3706976" y="10716"/>
                    <a:pt x="3718601" y="9856"/>
                    <a:pt x="3727320" y="9856"/>
                  </a:cubicBezTo>
                  <a:cubicBezTo>
                    <a:pt x="3762195" y="9856"/>
                    <a:pt x="3797071" y="9856"/>
                    <a:pt x="3833399" y="10028"/>
                  </a:cubicBezTo>
                  <a:cubicBezTo>
                    <a:pt x="3859556" y="10200"/>
                    <a:pt x="3884259" y="11232"/>
                    <a:pt x="3910416" y="11576"/>
                  </a:cubicBezTo>
                  <a:cubicBezTo>
                    <a:pt x="3967089" y="12436"/>
                    <a:pt x="4025215" y="13811"/>
                    <a:pt x="4083341" y="13811"/>
                  </a:cubicBezTo>
                  <a:cubicBezTo>
                    <a:pt x="4192327" y="13983"/>
                    <a:pt x="4301313" y="14499"/>
                    <a:pt x="4408845" y="17251"/>
                  </a:cubicBezTo>
                  <a:cubicBezTo>
                    <a:pt x="4509112" y="19831"/>
                    <a:pt x="4612286" y="19831"/>
                    <a:pt x="4714006" y="21895"/>
                  </a:cubicBezTo>
                  <a:cubicBezTo>
                    <a:pt x="4775038" y="23098"/>
                    <a:pt x="4837523" y="25334"/>
                    <a:pt x="4889837" y="28946"/>
                  </a:cubicBezTo>
                  <a:cubicBezTo>
                    <a:pt x="4946509" y="32729"/>
                    <a:pt x="4990104" y="38921"/>
                    <a:pt x="5040964" y="44080"/>
                  </a:cubicBezTo>
                  <a:cubicBezTo>
                    <a:pt x="5059855" y="45972"/>
                    <a:pt x="5087465" y="47348"/>
                    <a:pt x="5100543" y="49756"/>
                  </a:cubicBezTo>
                  <a:cubicBezTo>
                    <a:pt x="5138325" y="56291"/>
                    <a:pt x="5171747" y="63170"/>
                    <a:pt x="5205170" y="70050"/>
                  </a:cubicBezTo>
                  <a:cubicBezTo>
                    <a:pt x="5229873" y="75037"/>
                    <a:pt x="5254577" y="80197"/>
                    <a:pt x="5273467" y="85356"/>
                  </a:cubicBezTo>
                  <a:cubicBezTo>
                    <a:pt x="5293811" y="91376"/>
                    <a:pt x="5309796" y="97567"/>
                    <a:pt x="5325781" y="103930"/>
                  </a:cubicBezTo>
                  <a:cubicBezTo>
                    <a:pt x="5350484" y="113905"/>
                    <a:pt x="5379547" y="123880"/>
                    <a:pt x="5395532" y="134199"/>
                  </a:cubicBezTo>
                  <a:cubicBezTo>
                    <a:pt x="5418782" y="148646"/>
                    <a:pt x="5430407" y="163436"/>
                    <a:pt x="5447845" y="178055"/>
                  </a:cubicBezTo>
                  <a:cubicBezTo>
                    <a:pt x="5453657" y="182870"/>
                    <a:pt x="5460923" y="187686"/>
                    <a:pt x="5463830" y="192501"/>
                  </a:cubicBezTo>
                  <a:cubicBezTo>
                    <a:pt x="5472549" y="206260"/>
                    <a:pt x="5478361" y="219847"/>
                    <a:pt x="5485627" y="233605"/>
                  </a:cubicBezTo>
                  <a:cubicBezTo>
                    <a:pt x="5495799" y="250631"/>
                    <a:pt x="5510330" y="267486"/>
                    <a:pt x="5517596" y="284512"/>
                  </a:cubicBezTo>
                  <a:cubicBezTo>
                    <a:pt x="5524862" y="300850"/>
                    <a:pt x="5529942" y="317361"/>
                    <a:pt x="5527402" y="333871"/>
                  </a:cubicBezTo>
                  <a:cubicBezTo>
                    <a:pt x="5523409" y="361388"/>
                    <a:pt x="5511783" y="388733"/>
                    <a:pt x="5500158" y="416251"/>
                  </a:cubicBezTo>
                  <a:cubicBezTo>
                    <a:pt x="5492893" y="433277"/>
                    <a:pt x="5482720" y="450131"/>
                    <a:pt x="5468189" y="466986"/>
                  </a:cubicBezTo>
                  <a:cubicBezTo>
                    <a:pt x="5453657" y="483840"/>
                    <a:pt x="5431860" y="500522"/>
                    <a:pt x="5415876" y="517376"/>
                  </a:cubicBezTo>
                  <a:cubicBezTo>
                    <a:pt x="5404250" y="529071"/>
                    <a:pt x="5401344" y="540766"/>
                    <a:pt x="5388266" y="552289"/>
                  </a:cubicBezTo>
                  <a:cubicBezTo>
                    <a:pt x="5376641" y="562780"/>
                    <a:pt x="5333047" y="572067"/>
                    <a:pt x="5274921" y="579806"/>
                  </a:cubicBezTo>
                  <a:cubicBezTo>
                    <a:pt x="5226967" y="586341"/>
                    <a:pt x="5189185" y="593737"/>
                    <a:pt x="5139778" y="600100"/>
                  </a:cubicBezTo>
                  <a:cubicBezTo>
                    <a:pt x="5096184" y="605775"/>
                    <a:pt x="5048230" y="611451"/>
                    <a:pt x="4972666" y="611623"/>
                  </a:cubicBezTo>
                  <a:cubicBezTo>
                    <a:pt x="4955229" y="611623"/>
                    <a:pt x="4939244" y="613687"/>
                    <a:pt x="4921806" y="614719"/>
                  </a:cubicBezTo>
                  <a:cubicBezTo>
                    <a:pt x="4847696" y="618502"/>
                    <a:pt x="4770679" y="621770"/>
                    <a:pt x="4698021" y="625897"/>
                  </a:cubicBezTo>
                  <a:cubicBezTo>
                    <a:pt x="4564332" y="633465"/>
                    <a:pt x="4420471" y="634669"/>
                    <a:pt x="4276609" y="635356"/>
                  </a:cubicBezTo>
                  <a:cubicBezTo>
                    <a:pt x="4221390" y="635700"/>
                    <a:pt x="4164717" y="635184"/>
                    <a:pt x="4109497" y="635700"/>
                  </a:cubicBezTo>
                  <a:cubicBezTo>
                    <a:pt x="4081887" y="635872"/>
                    <a:pt x="4055731" y="637420"/>
                    <a:pt x="4029574" y="638108"/>
                  </a:cubicBezTo>
                  <a:cubicBezTo>
                    <a:pt x="4017949" y="638452"/>
                    <a:pt x="4006324" y="638280"/>
                    <a:pt x="3993245" y="638452"/>
                  </a:cubicBezTo>
                  <a:cubicBezTo>
                    <a:pt x="3975808" y="638624"/>
                    <a:pt x="3958370" y="639140"/>
                    <a:pt x="3940933" y="638968"/>
                  </a:cubicBezTo>
                  <a:cubicBezTo>
                    <a:pt x="3923495" y="638624"/>
                    <a:pt x="3911870" y="637936"/>
                    <a:pt x="3908963" y="637936"/>
                  </a:cubicBezTo>
                  <a:close/>
                </a:path>
              </a:pathLst>
            </a:custGeom>
            <a:solidFill>
              <a:srgbClr val="9B76C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 rot="5400000">
            <a:off x="-270663" y="84253"/>
            <a:ext cx="1596115" cy="1888894"/>
          </a:xfrm>
          <a:custGeom>
            <a:avLst/>
            <a:gdLst/>
            <a:ahLst/>
            <a:cxnLst/>
            <a:rect l="l" t="t" r="r" b="b"/>
            <a:pathLst>
              <a:path w="1596115" h="1888894">
                <a:moveTo>
                  <a:pt x="0" y="0"/>
                </a:moveTo>
                <a:lnTo>
                  <a:pt x="1596116" y="0"/>
                </a:lnTo>
                <a:lnTo>
                  <a:pt x="1596116" y="1888894"/>
                </a:lnTo>
                <a:lnTo>
                  <a:pt x="0" y="188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488072">
            <a:off x="16707388" y="8494511"/>
            <a:ext cx="2171657" cy="2570009"/>
          </a:xfrm>
          <a:custGeom>
            <a:avLst/>
            <a:gdLst/>
            <a:ahLst/>
            <a:cxnLst/>
            <a:rect l="l" t="t" r="r" b="b"/>
            <a:pathLst>
              <a:path w="2171657" h="2570009">
                <a:moveTo>
                  <a:pt x="0" y="0"/>
                </a:moveTo>
                <a:lnTo>
                  <a:pt x="2171657" y="0"/>
                </a:lnTo>
                <a:lnTo>
                  <a:pt x="2171657" y="2570008"/>
                </a:lnTo>
                <a:lnTo>
                  <a:pt x="0" y="2570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3693681" y="155653"/>
            <a:ext cx="863570" cy="1021976"/>
          </a:xfrm>
          <a:custGeom>
            <a:avLst/>
            <a:gdLst/>
            <a:ahLst/>
            <a:cxnLst/>
            <a:rect l="l" t="t" r="r" b="b"/>
            <a:pathLst>
              <a:path w="863570" h="1021976">
                <a:moveTo>
                  <a:pt x="0" y="0"/>
                </a:moveTo>
                <a:lnTo>
                  <a:pt x="863570" y="0"/>
                </a:lnTo>
                <a:lnTo>
                  <a:pt x="863570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717489">
            <a:off x="15870893" y="-1190816"/>
            <a:ext cx="2870128" cy="3396601"/>
          </a:xfrm>
          <a:custGeom>
            <a:avLst/>
            <a:gdLst/>
            <a:ahLst/>
            <a:cxnLst/>
            <a:rect l="l" t="t" r="r" b="b"/>
            <a:pathLst>
              <a:path w="2870128" h="3396601">
                <a:moveTo>
                  <a:pt x="0" y="0"/>
                </a:moveTo>
                <a:lnTo>
                  <a:pt x="2870128" y="0"/>
                </a:lnTo>
                <a:lnTo>
                  <a:pt x="2870128" y="3396602"/>
                </a:lnTo>
                <a:lnTo>
                  <a:pt x="0" y="33966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-283671" y="6657828"/>
            <a:ext cx="1097535" cy="1298858"/>
          </a:xfrm>
          <a:custGeom>
            <a:avLst/>
            <a:gdLst/>
            <a:ahLst/>
            <a:cxnLst/>
            <a:rect l="l" t="t" r="r" b="b"/>
            <a:pathLst>
              <a:path w="1097535" h="1298858">
                <a:moveTo>
                  <a:pt x="0" y="0"/>
                </a:moveTo>
                <a:lnTo>
                  <a:pt x="1097534" y="0"/>
                </a:lnTo>
                <a:lnTo>
                  <a:pt x="1097534" y="1298857"/>
                </a:lnTo>
                <a:lnTo>
                  <a:pt x="0" y="1298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231884">
            <a:off x="16883597" y="2807452"/>
            <a:ext cx="1194457" cy="1413559"/>
          </a:xfrm>
          <a:custGeom>
            <a:avLst/>
            <a:gdLst/>
            <a:ahLst/>
            <a:cxnLst/>
            <a:rect l="l" t="t" r="r" b="b"/>
            <a:pathLst>
              <a:path w="1194457" h="1413559">
                <a:moveTo>
                  <a:pt x="0" y="0"/>
                </a:moveTo>
                <a:lnTo>
                  <a:pt x="1194457" y="0"/>
                </a:lnTo>
                <a:lnTo>
                  <a:pt x="1194457" y="1413559"/>
                </a:lnTo>
                <a:lnTo>
                  <a:pt x="0" y="14135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827601" y="1475686"/>
            <a:ext cx="3755068" cy="2444435"/>
          </a:xfrm>
          <a:custGeom>
            <a:avLst/>
            <a:gdLst/>
            <a:ahLst/>
            <a:cxnLst/>
            <a:rect l="l" t="t" r="r" b="b"/>
            <a:pathLst>
              <a:path w="3755068" h="2444435">
                <a:moveTo>
                  <a:pt x="0" y="0"/>
                </a:moveTo>
                <a:lnTo>
                  <a:pt x="3755068" y="0"/>
                </a:lnTo>
                <a:lnTo>
                  <a:pt x="3755068" y="2444435"/>
                </a:lnTo>
                <a:lnTo>
                  <a:pt x="0" y="24444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44086" y="6145911"/>
            <a:ext cx="3801003" cy="2886323"/>
          </a:xfrm>
          <a:custGeom>
            <a:avLst/>
            <a:gdLst/>
            <a:ahLst/>
            <a:cxnLst/>
            <a:rect l="l" t="t" r="r" b="b"/>
            <a:pathLst>
              <a:path w="3801003" h="2886323">
                <a:moveTo>
                  <a:pt x="0" y="0"/>
                </a:moveTo>
                <a:lnTo>
                  <a:pt x="3801003" y="0"/>
                </a:lnTo>
                <a:lnTo>
                  <a:pt x="3801003" y="2886323"/>
                </a:lnTo>
                <a:lnTo>
                  <a:pt x="0" y="28863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5400000">
            <a:off x="13073062" y="4872939"/>
            <a:ext cx="1543050" cy="771525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86278" y="1028700"/>
            <a:ext cx="7527021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b="1">
                <a:solidFill>
                  <a:srgbClr val="FFE57D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Cropping Images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395" y="2566686"/>
            <a:ext cx="5780731" cy="57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  <a:spcBef>
                <a:spcPct val="0"/>
              </a:spcBef>
            </a:pPr>
            <a:r>
              <a:rPr lang="en-US" sz="3304">
                <a:solidFill>
                  <a:srgbClr val="FFFFFF"/>
                </a:solidFill>
                <a:latin typeface="Repo"/>
                <a:ea typeface="Repo"/>
                <a:cs typeface="Repo"/>
                <a:sym typeface="Repo"/>
              </a:rPr>
              <a:t>Puzzle Pieces Read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1842" y="3649999"/>
            <a:ext cx="774656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Reads all 16 images using imread and sprintf.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02127" y="4570095"/>
            <a:ext cx="3955137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Repo"/>
                <a:ea typeface="Repo"/>
                <a:cs typeface="Repo"/>
                <a:sym typeface="Repo"/>
              </a:rPr>
              <a:t>Threshold Set to 225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8156" y="5562600"/>
            <a:ext cx="8518217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Converts each image to grayscale and applies a mask to identify non-white areas (pixels &lt; 225).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000000"/>
              </a:solidFill>
              <a:latin typeface="Repo"/>
              <a:ea typeface="Repo"/>
              <a:cs typeface="Repo"/>
              <a:sym typeface="Rep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26876" y="7965434"/>
            <a:ext cx="866077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 Extracts image regions without white borders and saves the cropped images using imwrite.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6497" y="6982454"/>
            <a:ext cx="4691629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Repo"/>
                <a:ea typeface="Repo"/>
                <a:cs typeface="Repo"/>
                <a:sym typeface="Repo"/>
              </a:rPr>
              <a:t>Masking and Cropping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38172" y="9298185"/>
            <a:ext cx="294449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Cropped Image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88188" y="4005846"/>
            <a:ext cx="294449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epo"/>
                <a:ea typeface="Repo"/>
                <a:cs typeface="Repo"/>
                <a:sym typeface="Repo"/>
              </a:rPr>
              <a:t>Original image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75085" y="528038"/>
            <a:ext cx="96297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Page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6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4308" y="856176"/>
            <a:ext cx="17298433" cy="9272030"/>
            <a:chOff x="0" y="0"/>
            <a:chExt cx="4555966" cy="2442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966" cy="2442016"/>
            </a:xfrm>
            <a:custGeom>
              <a:avLst/>
              <a:gdLst/>
              <a:ahLst/>
              <a:cxnLst/>
              <a:rect l="l" t="t" r="r" b="b"/>
              <a:pathLst>
                <a:path w="4555966" h="2442016">
                  <a:moveTo>
                    <a:pt x="0" y="0"/>
                  </a:moveTo>
                  <a:lnTo>
                    <a:pt x="4555966" y="0"/>
                  </a:lnTo>
                  <a:lnTo>
                    <a:pt x="4555966" y="2442016"/>
                  </a:lnTo>
                  <a:lnTo>
                    <a:pt x="0" y="2442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D9B2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966" cy="2489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0812" y="1028700"/>
            <a:ext cx="7732486" cy="893972"/>
            <a:chOff x="0" y="0"/>
            <a:chExt cx="5524862" cy="638743"/>
          </a:xfrm>
        </p:grpSpPr>
        <p:sp>
          <p:nvSpPr>
            <p:cNvPr id="6" name="Freeform 6"/>
            <p:cNvSpPr/>
            <p:nvPr/>
          </p:nvSpPr>
          <p:spPr>
            <a:xfrm>
              <a:off x="0" y="-7620"/>
              <a:ext cx="5529942" cy="648903"/>
            </a:xfrm>
            <a:custGeom>
              <a:avLst/>
              <a:gdLst/>
              <a:ahLst/>
              <a:cxnLst/>
              <a:rect l="l" t="t" r="r" b="b"/>
              <a:pathLst>
                <a:path w="5529942" h="648903">
                  <a:moveTo>
                    <a:pt x="3908963" y="637936"/>
                  </a:moveTo>
                  <a:cubicBezTo>
                    <a:pt x="3876994" y="638968"/>
                    <a:pt x="3852290" y="640344"/>
                    <a:pt x="3827587" y="640688"/>
                  </a:cubicBezTo>
                  <a:cubicBezTo>
                    <a:pt x="3688085" y="642064"/>
                    <a:pt x="3550036" y="643440"/>
                    <a:pt x="3410534" y="644644"/>
                  </a:cubicBezTo>
                  <a:cubicBezTo>
                    <a:pt x="3339330" y="645159"/>
                    <a:pt x="3268126" y="645675"/>
                    <a:pt x="3196922" y="645847"/>
                  </a:cubicBezTo>
                  <a:cubicBezTo>
                    <a:pt x="3119905" y="646191"/>
                    <a:pt x="3042888" y="648903"/>
                    <a:pt x="2967324" y="646363"/>
                  </a:cubicBezTo>
                  <a:cubicBezTo>
                    <a:pt x="2894667" y="646191"/>
                    <a:pt x="2822010" y="645675"/>
                    <a:pt x="2752259" y="644128"/>
                  </a:cubicBezTo>
                  <a:cubicBezTo>
                    <a:pt x="2662164" y="642236"/>
                    <a:pt x="2570615" y="642236"/>
                    <a:pt x="2481974" y="640516"/>
                  </a:cubicBezTo>
                  <a:cubicBezTo>
                    <a:pt x="2250923" y="636044"/>
                    <a:pt x="2015514" y="637248"/>
                    <a:pt x="1783010" y="635356"/>
                  </a:cubicBezTo>
                  <a:cubicBezTo>
                    <a:pt x="1652227" y="634325"/>
                    <a:pt x="1521444" y="631917"/>
                    <a:pt x="1390661" y="629853"/>
                  </a:cubicBezTo>
                  <a:cubicBezTo>
                    <a:pt x="1242440" y="627617"/>
                    <a:pt x="1094219" y="625037"/>
                    <a:pt x="944545" y="622630"/>
                  </a:cubicBezTo>
                  <a:cubicBezTo>
                    <a:pt x="835559" y="620910"/>
                    <a:pt x="725120" y="619190"/>
                    <a:pt x="616134" y="617470"/>
                  </a:cubicBezTo>
                  <a:cubicBezTo>
                    <a:pt x="613228" y="617470"/>
                    <a:pt x="610321" y="617298"/>
                    <a:pt x="607415" y="617298"/>
                  </a:cubicBezTo>
                  <a:cubicBezTo>
                    <a:pt x="515867" y="612655"/>
                    <a:pt x="418506" y="609043"/>
                    <a:pt x="334224" y="603024"/>
                  </a:cubicBezTo>
                  <a:cubicBezTo>
                    <a:pt x="191815" y="592705"/>
                    <a:pt x="130783" y="576194"/>
                    <a:pt x="124971" y="556760"/>
                  </a:cubicBezTo>
                  <a:cubicBezTo>
                    <a:pt x="123517" y="550053"/>
                    <a:pt x="116252" y="543518"/>
                    <a:pt x="116252" y="536810"/>
                  </a:cubicBezTo>
                  <a:cubicBezTo>
                    <a:pt x="117705" y="527523"/>
                    <a:pt x="123517" y="518408"/>
                    <a:pt x="127877" y="509293"/>
                  </a:cubicBezTo>
                  <a:cubicBezTo>
                    <a:pt x="139502" y="482120"/>
                    <a:pt x="145315" y="454947"/>
                    <a:pt x="127877" y="427773"/>
                  </a:cubicBezTo>
                  <a:cubicBezTo>
                    <a:pt x="111892" y="403352"/>
                    <a:pt x="97361" y="379102"/>
                    <a:pt x="81376" y="354681"/>
                  </a:cubicBezTo>
                  <a:cubicBezTo>
                    <a:pt x="71204" y="339030"/>
                    <a:pt x="58126" y="323552"/>
                    <a:pt x="49407" y="307902"/>
                  </a:cubicBezTo>
                  <a:cubicBezTo>
                    <a:pt x="43594" y="297583"/>
                    <a:pt x="45048" y="287092"/>
                    <a:pt x="39235" y="276773"/>
                  </a:cubicBezTo>
                  <a:cubicBezTo>
                    <a:pt x="36329" y="270925"/>
                    <a:pt x="20344" y="265250"/>
                    <a:pt x="18891" y="259402"/>
                  </a:cubicBezTo>
                  <a:cubicBezTo>
                    <a:pt x="13078" y="245300"/>
                    <a:pt x="11625" y="231025"/>
                    <a:pt x="8719" y="216751"/>
                  </a:cubicBezTo>
                  <a:cubicBezTo>
                    <a:pt x="7266" y="211247"/>
                    <a:pt x="0" y="205744"/>
                    <a:pt x="1453" y="200240"/>
                  </a:cubicBezTo>
                  <a:cubicBezTo>
                    <a:pt x="2906" y="191641"/>
                    <a:pt x="11625" y="183042"/>
                    <a:pt x="13078" y="174443"/>
                  </a:cubicBezTo>
                  <a:cubicBezTo>
                    <a:pt x="14531" y="164468"/>
                    <a:pt x="5813" y="154493"/>
                    <a:pt x="8719" y="144690"/>
                  </a:cubicBezTo>
                  <a:cubicBezTo>
                    <a:pt x="8719" y="135231"/>
                    <a:pt x="18891" y="125944"/>
                    <a:pt x="29063" y="116485"/>
                  </a:cubicBezTo>
                  <a:cubicBezTo>
                    <a:pt x="31969" y="113217"/>
                    <a:pt x="52313" y="110294"/>
                    <a:pt x="58126" y="107026"/>
                  </a:cubicBezTo>
                  <a:cubicBezTo>
                    <a:pt x="82829" y="90860"/>
                    <a:pt x="108986" y="74693"/>
                    <a:pt x="172924" y="59731"/>
                  </a:cubicBezTo>
                  <a:cubicBezTo>
                    <a:pt x="187456" y="56463"/>
                    <a:pt x="210706" y="53539"/>
                    <a:pt x="232503" y="50960"/>
                  </a:cubicBezTo>
                  <a:cubicBezTo>
                    <a:pt x="239769" y="50100"/>
                    <a:pt x="257207" y="50616"/>
                    <a:pt x="261566" y="50616"/>
                  </a:cubicBezTo>
                  <a:cubicBezTo>
                    <a:pt x="271738" y="48380"/>
                    <a:pt x="277551" y="46144"/>
                    <a:pt x="289176" y="45112"/>
                  </a:cubicBezTo>
                  <a:cubicBezTo>
                    <a:pt x="351661" y="39437"/>
                    <a:pt x="417053" y="35309"/>
                    <a:pt x="498429" y="34277"/>
                  </a:cubicBezTo>
                  <a:cubicBezTo>
                    <a:pt x="559461" y="33417"/>
                    <a:pt x="619040" y="30322"/>
                    <a:pt x="680072" y="28602"/>
                  </a:cubicBezTo>
                  <a:cubicBezTo>
                    <a:pt x="754183" y="26538"/>
                    <a:pt x="828293" y="24130"/>
                    <a:pt x="905310" y="22926"/>
                  </a:cubicBezTo>
                  <a:cubicBezTo>
                    <a:pt x="975061" y="21895"/>
                    <a:pt x="1041906" y="19659"/>
                    <a:pt x="1113110" y="18971"/>
                  </a:cubicBezTo>
                  <a:cubicBezTo>
                    <a:pt x="1185767" y="18283"/>
                    <a:pt x="1258425" y="16219"/>
                    <a:pt x="1332535" y="15531"/>
                  </a:cubicBezTo>
                  <a:cubicBezTo>
                    <a:pt x="1533069" y="13811"/>
                    <a:pt x="1735056" y="12607"/>
                    <a:pt x="1935591" y="11232"/>
                  </a:cubicBezTo>
                  <a:cubicBezTo>
                    <a:pt x="1984998" y="10888"/>
                    <a:pt x="2034405" y="11232"/>
                    <a:pt x="2083812" y="11404"/>
                  </a:cubicBezTo>
                  <a:cubicBezTo>
                    <a:pt x="2108515" y="11576"/>
                    <a:pt x="2133219" y="12264"/>
                    <a:pt x="2159375" y="12607"/>
                  </a:cubicBezTo>
                  <a:cubicBezTo>
                    <a:pt x="2171000" y="12779"/>
                    <a:pt x="2182625" y="12264"/>
                    <a:pt x="2194251" y="12264"/>
                  </a:cubicBezTo>
                  <a:cubicBezTo>
                    <a:pt x="2229126" y="12264"/>
                    <a:pt x="2265455" y="12264"/>
                    <a:pt x="2300330" y="12092"/>
                  </a:cubicBezTo>
                  <a:cubicBezTo>
                    <a:pt x="2367175" y="11748"/>
                    <a:pt x="2435473" y="10888"/>
                    <a:pt x="2502318" y="10888"/>
                  </a:cubicBezTo>
                  <a:cubicBezTo>
                    <a:pt x="2567709" y="10888"/>
                    <a:pt x="2633101" y="11404"/>
                    <a:pt x="2698492" y="11748"/>
                  </a:cubicBezTo>
                  <a:lnTo>
                    <a:pt x="2750806" y="11748"/>
                  </a:lnTo>
                  <a:cubicBezTo>
                    <a:pt x="2830729" y="11404"/>
                    <a:pt x="2909199" y="11404"/>
                    <a:pt x="2989122" y="10888"/>
                  </a:cubicBezTo>
                  <a:cubicBezTo>
                    <a:pt x="3066138" y="10372"/>
                    <a:pt x="3141702" y="9168"/>
                    <a:pt x="3218719" y="8652"/>
                  </a:cubicBezTo>
                  <a:cubicBezTo>
                    <a:pt x="3255047" y="8308"/>
                    <a:pt x="3292829" y="8308"/>
                    <a:pt x="3329158" y="9168"/>
                  </a:cubicBezTo>
                  <a:cubicBezTo>
                    <a:pt x="3384377" y="10372"/>
                    <a:pt x="3436691" y="11060"/>
                    <a:pt x="3491910" y="9168"/>
                  </a:cubicBezTo>
                  <a:cubicBezTo>
                    <a:pt x="3512254" y="8480"/>
                    <a:pt x="3538411" y="9684"/>
                    <a:pt x="3561661" y="10028"/>
                  </a:cubicBezTo>
                  <a:cubicBezTo>
                    <a:pt x="3571833" y="10200"/>
                    <a:pt x="3583458" y="10544"/>
                    <a:pt x="3589271" y="10028"/>
                  </a:cubicBezTo>
                  <a:cubicBezTo>
                    <a:pt x="3628506" y="0"/>
                    <a:pt x="3664834" y="6350"/>
                    <a:pt x="3702617" y="10372"/>
                  </a:cubicBezTo>
                  <a:cubicBezTo>
                    <a:pt x="3706976" y="10716"/>
                    <a:pt x="3718601" y="9856"/>
                    <a:pt x="3727320" y="9856"/>
                  </a:cubicBezTo>
                  <a:cubicBezTo>
                    <a:pt x="3762195" y="9856"/>
                    <a:pt x="3797071" y="9856"/>
                    <a:pt x="3833399" y="10028"/>
                  </a:cubicBezTo>
                  <a:cubicBezTo>
                    <a:pt x="3859556" y="10200"/>
                    <a:pt x="3884259" y="11232"/>
                    <a:pt x="3910416" y="11576"/>
                  </a:cubicBezTo>
                  <a:cubicBezTo>
                    <a:pt x="3967089" y="12436"/>
                    <a:pt x="4025215" y="13811"/>
                    <a:pt x="4083341" y="13811"/>
                  </a:cubicBezTo>
                  <a:cubicBezTo>
                    <a:pt x="4192327" y="13983"/>
                    <a:pt x="4301313" y="14499"/>
                    <a:pt x="4408845" y="17251"/>
                  </a:cubicBezTo>
                  <a:cubicBezTo>
                    <a:pt x="4509112" y="19831"/>
                    <a:pt x="4612286" y="19831"/>
                    <a:pt x="4714006" y="21895"/>
                  </a:cubicBezTo>
                  <a:cubicBezTo>
                    <a:pt x="4775038" y="23098"/>
                    <a:pt x="4837523" y="25334"/>
                    <a:pt x="4889837" y="28946"/>
                  </a:cubicBezTo>
                  <a:cubicBezTo>
                    <a:pt x="4946509" y="32729"/>
                    <a:pt x="4990104" y="38921"/>
                    <a:pt x="5040964" y="44080"/>
                  </a:cubicBezTo>
                  <a:cubicBezTo>
                    <a:pt x="5059855" y="45972"/>
                    <a:pt x="5087465" y="47348"/>
                    <a:pt x="5100543" y="49756"/>
                  </a:cubicBezTo>
                  <a:cubicBezTo>
                    <a:pt x="5138325" y="56291"/>
                    <a:pt x="5171747" y="63170"/>
                    <a:pt x="5205170" y="70050"/>
                  </a:cubicBezTo>
                  <a:cubicBezTo>
                    <a:pt x="5229873" y="75037"/>
                    <a:pt x="5254577" y="80197"/>
                    <a:pt x="5273467" y="85356"/>
                  </a:cubicBezTo>
                  <a:cubicBezTo>
                    <a:pt x="5293811" y="91376"/>
                    <a:pt x="5309796" y="97567"/>
                    <a:pt x="5325781" y="103930"/>
                  </a:cubicBezTo>
                  <a:cubicBezTo>
                    <a:pt x="5350484" y="113905"/>
                    <a:pt x="5379547" y="123880"/>
                    <a:pt x="5395532" y="134199"/>
                  </a:cubicBezTo>
                  <a:cubicBezTo>
                    <a:pt x="5418782" y="148646"/>
                    <a:pt x="5430407" y="163436"/>
                    <a:pt x="5447845" y="178055"/>
                  </a:cubicBezTo>
                  <a:cubicBezTo>
                    <a:pt x="5453657" y="182870"/>
                    <a:pt x="5460923" y="187686"/>
                    <a:pt x="5463830" y="192501"/>
                  </a:cubicBezTo>
                  <a:cubicBezTo>
                    <a:pt x="5472549" y="206260"/>
                    <a:pt x="5478361" y="219847"/>
                    <a:pt x="5485627" y="233605"/>
                  </a:cubicBezTo>
                  <a:cubicBezTo>
                    <a:pt x="5495799" y="250631"/>
                    <a:pt x="5510330" y="267486"/>
                    <a:pt x="5517596" y="284512"/>
                  </a:cubicBezTo>
                  <a:cubicBezTo>
                    <a:pt x="5524862" y="300850"/>
                    <a:pt x="5529942" y="317361"/>
                    <a:pt x="5527402" y="333871"/>
                  </a:cubicBezTo>
                  <a:cubicBezTo>
                    <a:pt x="5523409" y="361388"/>
                    <a:pt x="5511783" y="388733"/>
                    <a:pt x="5500158" y="416251"/>
                  </a:cubicBezTo>
                  <a:cubicBezTo>
                    <a:pt x="5492893" y="433277"/>
                    <a:pt x="5482720" y="450131"/>
                    <a:pt x="5468189" y="466986"/>
                  </a:cubicBezTo>
                  <a:cubicBezTo>
                    <a:pt x="5453657" y="483840"/>
                    <a:pt x="5431860" y="500522"/>
                    <a:pt x="5415876" y="517376"/>
                  </a:cubicBezTo>
                  <a:cubicBezTo>
                    <a:pt x="5404250" y="529071"/>
                    <a:pt x="5401344" y="540766"/>
                    <a:pt x="5388266" y="552289"/>
                  </a:cubicBezTo>
                  <a:cubicBezTo>
                    <a:pt x="5376641" y="562780"/>
                    <a:pt x="5333047" y="572067"/>
                    <a:pt x="5274921" y="579806"/>
                  </a:cubicBezTo>
                  <a:cubicBezTo>
                    <a:pt x="5226967" y="586341"/>
                    <a:pt x="5189185" y="593737"/>
                    <a:pt x="5139778" y="600100"/>
                  </a:cubicBezTo>
                  <a:cubicBezTo>
                    <a:pt x="5096184" y="605775"/>
                    <a:pt x="5048230" y="611451"/>
                    <a:pt x="4972666" y="611623"/>
                  </a:cubicBezTo>
                  <a:cubicBezTo>
                    <a:pt x="4955229" y="611623"/>
                    <a:pt x="4939244" y="613687"/>
                    <a:pt x="4921806" y="614719"/>
                  </a:cubicBezTo>
                  <a:cubicBezTo>
                    <a:pt x="4847696" y="618502"/>
                    <a:pt x="4770679" y="621770"/>
                    <a:pt x="4698021" y="625897"/>
                  </a:cubicBezTo>
                  <a:cubicBezTo>
                    <a:pt x="4564332" y="633465"/>
                    <a:pt x="4420471" y="634669"/>
                    <a:pt x="4276609" y="635356"/>
                  </a:cubicBezTo>
                  <a:cubicBezTo>
                    <a:pt x="4221390" y="635700"/>
                    <a:pt x="4164717" y="635184"/>
                    <a:pt x="4109497" y="635700"/>
                  </a:cubicBezTo>
                  <a:cubicBezTo>
                    <a:pt x="4081887" y="635872"/>
                    <a:pt x="4055731" y="637420"/>
                    <a:pt x="4029574" y="638108"/>
                  </a:cubicBezTo>
                  <a:cubicBezTo>
                    <a:pt x="4017949" y="638452"/>
                    <a:pt x="4006324" y="638280"/>
                    <a:pt x="3993245" y="638452"/>
                  </a:cubicBezTo>
                  <a:cubicBezTo>
                    <a:pt x="3975808" y="638624"/>
                    <a:pt x="3958370" y="639140"/>
                    <a:pt x="3940933" y="638968"/>
                  </a:cubicBezTo>
                  <a:cubicBezTo>
                    <a:pt x="3923495" y="638624"/>
                    <a:pt x="3911870" y="637936"/>
                    <a:pt x="3908963" y="637936"/>
                  </a:cubicBezTo>
                  <a:close/>
                </a:path>
              </a:pathLst>
            </a:custGeom>
            <a:solidFill>
              <a:srgbClr val="5CE1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-352469" y="58119"/>
            <a:ext cx="1888894" cy="1596115"/>
            <a:chOff x="0" y="0"/>
            <a:chExt cx="2518525" cy="2128154"/>
          </a:xfrm>
        </p:grpSpPr>
        <p:sp>
          <p:nvSpPr>
            <p:cNvPr id="8" name="Freeform 8"/>
            <p:cNvSpPr/>
            <p:nvPr/>
          </p:nvSpPr>
          <p:spPr>
            <a:xfrm rot="5400000">
              <a:off x="195186" y="-195186"/>
              <a:ext cx="2128154" cy="2518525"/>
            </a:xfrm>
            <a:custGeom>
              <a:avLst/>
              <a:gdLst/>
              <a:ahLst/>
              <a:cxnLst/>
              <a:rect l="l" t="t" r="r" b="b"/>
              <a:pathLst>
                <a:path w="2128154" h="2518525">
                  <a:moveTo>
                    <a:pt x="0" y="0"/>
                  </a:moveTo>
                  <a:lnTo>
                    <a:pt x="2128153" y="0"/>
                  </a:lnTo>
                  <a:lnTo>
                    <a:pt x="2128153" y="2518525"/>
                  </a:lnTo>
                  <a:lnTo>
                    <a:pt x="0" y="2518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587103" y="541305"/>
              <a:ext cx="1344319" cy="1083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2"/>
                </a:lnSpc>
              </a:pPr>
              <a:r>
                <a:rPr lang="en-US" sz="5600">
                  <a:solidFill>
                    <a:srgbClr val="000000"/>
                  </a:solidFill>
                  <a:latin typeface="Repo"/>
                  <a:ea typeface="Repo"/>
                  <a:cs typeface="Repo"/>
                  <a:sym typeface="Repo"/>
                </a:rPr>
                <a:t>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7488072">
            <a:off x="-210389" y="8494511"/>
            <a:ext cx="2171657" cy="2570009"/>
          </a:xfrm>
          <a:custGeom>
            <a:avLst/>
            <a:gdLst/>
            <a:ahLst/>
            <a:cxnLst/>
            <a:rect l="l" t="t" r="r" b="b"/>
            <a:pathLst>
              <a:path w="2171657" h="2570009">
                <a:moveTo>
                  <a:pt x="0" y="0"/>
                </a:moveTo>
                <a:lnTo>
                  <a:pt x="2171657" y="0"/>
                </a:lnTo>
                <a:lnTo>
                  <a:pt x="2171657" y="2570008"/>
                </a:lnTo>
                <a:lnTo>
                  <a:pt x="0" y="2570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700000">
            <a:off x="11351066" y="-919309"/>
            <a:ext cx="1651852" cy="1954855"/>
          </a:xfrm>
          <a:custGeom>
            <a:avLst/>
            <a:gdLst/>
            <a:ahLst/>
            <a:cxnLst/>
            <a:rect l="l" t="t" r="r" b="b"/>
            <a:pathLst>
              <a:path w="1651852" h="1954855">
                <a:moveTo>
                  <a:pt x="0" y="0"/>
                </a:moveTo>
                <a:lnTo>
                  <a:pt x="1651852" y="0"/>
                </a:lnTo>
                <a:lnTo>
                  <a:pt x="1651852" y="1954855"/>
                </a:lnTo>
                <a:lnTo>
                  <a:pt x="0" y="1954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717489">
            <a:off x="15870893" y="-1190816"/>
            <a:ext cx="2870128" cy="3396601"/>
          </a:xfrm>
          <a:custGeom>
            <a:avLst/>
            <a:gdLst/>
            <a:ahLst/>
            <a:cxnLst/>
            <a:rect l="l" t="t" r="r" b="b"/>
            <a:pathLst>
              <a:path w="2870128" h="3396601">
                <a:moveTo>
                  <a:pt x="0" y="0"/>
                </a:moveTo>
                <a:lnTo>
                  <a:pt x="2870128" y="0"/>
                </a:lnTo>
                <a:lnTo>
                  <a:pt x="2870128" y="3396602"/>
                </a:lnTo>
                <a:lnTo>
                  <a:pt x="0" y="3396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6509857" y="8861424"/>
            <a:ext cx="1097535" cy="1298858"/>
          </a:xfrm>
          <a:custGeom>
            <a:avLst/>
            <a:gdLst/>
            <a:ahLst/>
            <a:cxnLst/>
            <a:rect l="l" t="t" r="r" b="b"/>
            <a:pathLst>
              <a:path w="1097535" h="1298858">
                <a:moveTo>
                  <a:pt x="0" y="0"/>
                </a:moveTo>
                <a:lnTo>
                  <a:pt x="1097535" y="0"/>
                </a:lnTo>
                <a:lnTo>
                  <a:pt x="1097535" y="1298858"/>
                </a:lnTo>
                <a:lnTo>
                  <a:pt x="0" y="129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231884">
            <a:off x="16801844" y="8213759"/>
            <a:ext cx="2192089" cy="2594188"/>
          </a:xfrm>
          <a:custGeom>
            <a:avLst/>
            <a:gdLst/>
            <a:ahLst/>
            <a:cxnLst/>
            <a:rect l="l" t="t" r="r" b="b"/>
            <a:pathLst>
              <a:path w="2192089" h="2594188">
                <a:moveTo>
                  <a:pt x="0" y="0"/>
                </a:moveTo>
                <a:lnTo>
                  <a:pt x="2192089" y="0"/>
                </a:lnTo>
                <a:lnTo>
                  <a:pt x="2192089" y="2594188"/>
                </a:lnTo>
                <a:lnTo>
                  <a:pt x="0" y="2594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997446" y="2316913"/>
            <a:ext cx="8308511" cy="2574218"/>
          </a:xfrm>
          <a:custGeom>
            <a:avLst/>
            <a:gdLst/>
            <a:ahLst/>
            <a:cxnLst/>
            <a:rect l="l" t="t" r="r" b="b"/>
            <a:pathLst>
              <a:path w="8308511" h="2574218">
                <a:moveTo>
                  <a:pt x="0" y="0"/>
                </a:moveTo>
                <a:lnTo>
                  <a:pt x="8308511" y="0"/>
                </a:lnTo>
                <a:lnTo>
                  <a:pt x="8308511" y="2574218"/>
                </a:lnTo>
                <a:lnTo>
                  <a:pt x="0" y="25742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75439" y="2407844"/>
            <a:ext cx="6659803" cy="105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2"/>
              </a:lnSpc>
              <a:spcBef>
                <a:spcPct val="0"/>
              </a:spcBef>
            </a:pPr>
            <a:r>
              <a:rPr lang="en-US" sz="3066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Finding the individual number of rows and columns in each block.</a:t>
            </a:r>
          </a:p>
        </p:txBody>
      </p:sp>
      <p:sp>
        <p:nvSpPr>
          <p:cNvPr id="17" name="Freeform 17"/>
          <p:cNvSpPr/>
          <p:nvPr/>
        </p:nvSpPr>
        <p:spPr>
          <a:xfrm>
            <a:off x="9852994" y="5874762"/>
            <a:ext cx="7198323" cy="3494740"/>
          </a:xfrm>
          <a:custGeom>
            <a:avLst/>
            <a:gdLst/>
            <a:ahLst/>
            <a:cxnLst/>
            <a:rect l="l" t="t" r="r" b="b"/>
            <a:pathLst>
              <a:path w="7198323" h="3494740">
                <a:moveTo>
                  <a:pt x="0" y="0"/>
                </a:moveTo>
                <a:lnTo>
                  <a:pt x="7198323" y="0"/>
                </a:lnTo>
                <a:lnTo>
                  <a:pt x="7198323" y="3494741"/>
                </a:lnTo>
                <a:lnTo>
                  <a:pt x="0" y="34947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0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819886" y="1075636"/>
            <a:ext cx="628815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Grid Division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5439" y="5798562"/>
            <a:ext cx="6623839" cy="2195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7"/>
              </a:lnSpc>
              <a:spcBef>
                <a:spcPct val="0"/>
              </a:spcBef>
            </a:pPr>
            <a:r>
              <a:rPr lang="en-US" sz="3148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Split the original image into 16 4x4 blocks and ensure each block stay within bounds specified earlier.</a:t>
            </a: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3048053" y="4285366"/>
            <a:ext cx="1543050" cy="771525"/>
            <a:chOff x="0" y="0"/>
            <a:chExt cx="8128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33279" y="6954053"/>
            <a:ext cx="1410721" cy="705361"/>
            <a:chOff x="0" y="0"/>
            <a:chExt cx="812800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575085" y="528038"/>
            <a:ext cx="96297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Page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6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783" y="507485"/>
            <a:ext cx="17298433" cy="9272030"/>
            <a:chOff x="0" y="0"/>
            <a:chExt cx="4555966" cy="2442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966" cy="2442016"/>
            </a:xfrm>
            <a:custGeom>
              <a:avLst/>
              <a:gdLst/>
              <a:ahLst/>
              <a:cxnLst/>
              <a:rect l="l" t="t" r="r" b="b"/>
              <a:pathLst>
                <a:path w="4555966" h="2442016">
                  <a:moveTo>
                    <a:pt x="0" y="0"/>
                  </a:moveTo>
                  <a:lnTo>
                    <a:pt x="4555966" y="0"/>
                  </a:lnTo>
                  <a:lnTo>
                    <a:pt x="4555966" y="2442016"/>
                  </a:lnTo>
                  <a:lnTo>
                    <a:pt x="0" y="2442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D9B2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966" cy="2489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0812" y="808897"/>
            <a:ext cx="9763047" cy="1128731"/>
            <a:chOff x="0" y="0"/>
            <a:chExt cx="5524862" cy="638743"/>
          </a:xfrm>
        </p:grpSpPr>
        <p:sp>
          <p:nvSpPr>
            <p:cNvPr id="6" name="Freeform 6"/>
            <p:cNvSpPr/>
            <p:nvPr/>
          </p:nvSpPr>
          <p:spPr>
            <a:xfrm>
              <a:off x="0" y="-7620"/>
              <a:ext cx="5529942" cy="648903"/>
            </a:xfrm>
            <a:custGeom>
              <a:avLst/>
              <a:gdLst/>
              <a:ahLst/>
              <a:cxnLst/>
              <a:rect l="l" t="t" r="r" b="b"/>
              <a:pathLst>
                <a:path w="5529942" h="648903">
                  <a:moveTo>
                    <a:pt x="3908963" y="637936"/>
                  </a:moveTo>
                  <a:cubicBezTo>
                    <a:pt x="3876994" y="638968"/>
                    <a:pt x="3852290" y="640344"/>
                    <a:pt x="3827587" y="640688"/>
                  </a:cubicBezTo>
                  <a:cubicBezTo>
                    <a:pt x="3688085" y="642064"/>
                    <a:pt x="3550036" y="643440"/>
                    <a:pt x="3410534" y="644644"/>
                  </a:cubicBezTo>
                  <a:cubicBezTo>
                    <a:pt x="3339330" y="645159"/>
                    <a:pt x="3268126" y="645675"/>
                    <a:pt x="3196922" y="645847"/>
                  </a:cubicBezTo>
                  <a:cubicBezTo>
                    <a:pt x="3119905" y="646191"/>
                    <a:pt x="3042888" y="648903"/>
                    <a:pt x="2967324" y="646363"/>
                  </a:cubicBezTo>
                  <a:cubicBezTo>
                    <a:pt x="2894667" y="646191"/>
                    <a:pt x="2822010" y="645675"/>
                    <a:pt x="2752259" y="644128"/>
                  </a:cubicBezTo>
                  <a:cubicBezTo>
                    <a:pt x="2662164" y="642236"/>
                    <a:pt x="2570615" y="642236"/>
                    <a:pt x="2481974" y="640516"/>
                  </a:cubicBezTo>
                  <a:cubicBezTo>
                    <a:pt x="2250923" y="636044"/>
                    <a:pt x="2015514" y="637248"/>
                    <a:pt x="1783010" y="635356"/>
                  </a:cubicBezTo>
                  <a:cubicBezTo>
                    <a:pt x="1652227" y="634325"/>
                    <a:pt x="1521444" y="631917"/>
                    <a:pt x="1390661" y="629853"/>
                  </a:cubicBezTo>
                  <a:cubicBezTo>
                    <a:pt x="1242440" y="627617"/>
                    <a:pt x="1094219" y="625037"/>
                    <a:pt x="944545" y="622630"/>
                  </a:cubicBezTo>
                  <a:cubicBezTo>
                    <a:pt x="835559" y="620910"/>
                    <a:pt x="725120" y="619190"/>
                    <a:pt x="616134" y="617470"/>
                  </a:cubicBezTo>
                  <a:cubicBezTo>
                    <a:pt x="613228" y="617470"/>
                    <a:pt x="610321" y="617298"/>
                    <a:pt x="607415" y="617298"/>
                  </a:cubicBezTo>
                  <a:cubicBezTo>
                    <a:pt x="515867" y="612655"/>
                    <a:pt x="418506" y="609043"/>
                    <a:pt x="334224" y="603024"/>
                  </a:cubicBezTo>
                  <a:cubicBezTo>
                    <a:pt x="191815" y="592705"/>
                    <a:pt x="130783" y="576194"/>
                    <a:pt x="124971" y="556760"/>
                  </a:cubicBezTo>
                  <a:cubicBezTo>
                    <a:pt x="123517" y="550053"/>
                    <a:pt x="116252" y="543518"/>
                    <a:pt x="116252" y="536810"/>
                  </a:cubicBezTo>
                  <a:cubicBezTo>
                    <a:pt x="117705" y="527523"/>
                    <a:pt x="123517" y="518408"/>
                    <a:pt x="127877" y="509293"/>
                  </a:cubicBezTo>
                  <a:cubicBezTo>
                    <a:pt x="139502" y="482120"/>
                    <a:pt x="145315" y="454947"/>
                    <a:pt x="127877" y="427773"/>
                  </a:cubicBezTo>
                  <a:cubicBezTo>
                    <a:pt x="111892" y="403352"/>
                    <a:pt x="97361" y="379102"/>
                    <a:pt x="81376" y="354681"/>
                  </a:cubicBezTo>
                  <a:cubicBezTo>
                    <a:pt x="71204" y="339030"/>
                    <a:pt x="58126" y="323552"/>
                    <a:pt x="49407" y="307902"/>
                  </a:cubicBezTo>
                  <a:cubicBezTo>
                    <a:pt x="43594" y="297583"/>
                    <a:pt x="45048" y="287092"/>
                    <a:pt x="39235" y="276773"/>
                  </a:cubicBezTo>
                  <a:cubicBezTo>
                    <a:pt x="36329" y="270925"/>
                    <a:pt x="20344" y="265250"/>
                    <a:pt x="18891" y="259402"/>
                  </a:cubicBezTo>
                  <a:cubicBezTo>
                    <a:pt x="13078" y="245300"/>
                    <a:pt x="11625" y="231025"/>
                    <a:pt x="8719" y="216751"/>
                  </a:cubicBezTo>
                  <a:cubicBezTo>
                    <a:pt x="7266" y="211247"/>
                    <a:pt x="0" y="205744"/>
                    <a:pt x="1453" y="200240"/>
                  </a:cubicBezTo>
                  <a:cubicBezTo>
                    <a:pt x="2906" y="191641"/>
                    <a:pt x="11625" y="183042"/>
                    <a:pt x="13078" y="174443"/>
                  </a:cubicBezTo>
                  <a:cubicBezTo>
                    <a:pt x="14531" y="164468"/>
                    <a:pt x="5813" y="154493"/>
                    <a:pt x="8719" y="144690"/>
                  </a:cubicBezTo>
                  <a:cubicBezTo>
                    <a:pt x="8719" y="135231"/>
                    <a:pt x="18891" y="125944"/>
                    <a:pt x="29063" y="116485"/>
                  </a:cubicBezTo>
                  <a:cubicBezTo>
                    <a:pt x="31969" y="113217"/>
                    <a:pt x="52313" y="110294"/>
                    <a:pt x="58126" y="107026"/>
                  </a:cubicBezTo>
                  <a:cubicBezTo>
                    <a:pt x="82829" y="90860"/>
                    <a:pt x="108986" y="74693"/>
                    <a:pt x="172924" y="59731"/>
                  </a:cubicBezTo>
                  <a:cubicBezTo>
                    <a:pt x="187456" y="56463"/>
                    <a:pt x="210706" y="53539"/>
                    <a:pt x="232503" y="50960"/>
                  </a:cubicBezTo>
                  <a:cubicBezTo>
                    <a:pt x="239769" y="50100"/>
                    <a:pt x="257207" y="50616"/>
                    <a:pt x="261566" y="50616"/>
                  </a:cubicBezTo>
                  <a:cubicBezTo>
                    <a:pt x="271738" y="48380"/>
                    <a:pt x="277551" y="46144"/>
                    <a:pt x="289176" y="45112"/>
                  </a:cubicBezTo>
                  <a:cubicBezTo>
                    <a:pt x="351661" y="39437"/>
                    <a:pt x="417053" y="35309"/>
                    <a:pt x="498429" y="34277"/>
                  </a:cubicBezTo>
                  <a:cubicBezTo>
                    <a:pt x="559461" y="33417"/>
                    <a:pt x="619040" y="30322"/>
                    <a:pt x="680072" y="28602"/>
                  </a:cubicBezTo>
                  <a:cubicBezTo>
                    <a:pt x="754183" y="26538"/>
                    <a:pt x="828293" y="24130"/>
                    <a:pt x="905310" y="22926"/>
                  </a:cubicBezTo>
                  <a:cubicBezTo>
                    <a:pt x="975061" y="21895"/>
                    <a:pt x="1041906" y="19659"/>
                    <a:pt x="1113110" y="18971"/>
                  </a:cubicBezTo>
                  <a:cubicBezTo>
                    <a:pt x="1185767" y="18283"/>
                    <a:pt x="1258425" y="16219"/>
                    <a:pt x="1332535" y="15531"/>
                  </a:cubicBezTo>
                  <a:cubicBezTo>
                    <a:pt x="1533069" y="13811"/>
                    <a:pt x="1735056" y="12607"/>
                    <a:pt x="1935591" y="11232"/>
                  </a:cubicBezTo>
                  <a:cubicBezTo>
                    <a:pt x="1984998" y="10888"/>
                    <a:pt x="2034405" y="11232"/>
                    <a:pt x="2083812" y="11404"/>
                  </a:cubicBezTo>
                  <a:cubicBezTo>
                    <a:pt x="2108515" y="11576"/>
                    <a:pt x="2133219" y="12264"/>
                    <a:pt x="2159375" y="12607"/>
                  </a:cubicBezTo>
                  <a:cubicBezTo>
                    <a:pt x="2171000" y="12779"/>
                    <a:pt x="2182625" y="12264"/>
                    <a:pt x="2194251" y="12264"/>
                  </a:cubicBezTo>
                  <a:cubicBezTo>
                    <a:pt x="2229126" y="12264"/>
                    <a:pt x="2265455" y="12264"/>
                    <a:pt x="2300330" y="12092"/>
                  </a:cubicBezTo>
                  <a:cubicBezTo>
                    <a:pt x="2367175" y="11748"/>
                    <a:pt x="2435473" y="10888"/>
                    <a:pt x="2502318" y="10888"/>
                  </a:cubicBezTo>
                  <a:cubicBezTo>
                    <a:pt x="2567709" y="10888"/>
                    <a:pt x="2633101" y="11404"/>
                    <a:pt x="2698492" y="11748"/>
                  </a:cubicBezTo>
                  <a:lnTo>
                    <a:pt x="2750806" y="11748"/>
                  </a:lnTo>
                  <a:cubicBezTo>
                    <a:pt x="2830729" y="11404"/>
                    <a:pt x="2909199" y="11404"/>
                    <a:pt x="2989122" y="10888"/>
                  </a:cubicBezTo>
                  <a:cubicBezTo>
                    <a:pt x="3066138" y="10372"/>
                    <a:pt x="3141702" y="9168"/>
                    <a:pt x="3218719" y="8652"/>
                  </a:cubicBezTo>
                  <a:cubicBezTo>
                    <a:pt x="3255047" y="8308"/>
                    <a:pt x="3292829" y="8308"/>
                    <a:pt x="3329158" y="9168"/>
                  </a:cubicBezTo>
                  <a:cubicBezTo>
                    <a:pt x="3384377" y="10372"/>
                    <a:pt x="3436691" y="11060"/>
                    <a:pt x="3491910" y="9168"/>
                  </a:cubicBezTo>
                  <a:cubicBezTo>
                    <a:pt x="3512254" y="8480"/>
                    <a:pt x="3538411" y="9684"/>
                    <a:pt x="3561661" y="10028"/>
                  </a:cubicBezTo>
                  <a:cubicBezTo>
                    <a:pt x="3571833" y="10200"/>
                    <a:pt x="3583458" y="10544"/>
                    <a:pt x="3589271" y="10028"/>
                  </a:cubicBezTo>
                  <a:cubicBezTo>
                    <a:pt x="3628506" y="0"/>
                    <a:pt x="3664834" y="6350"/>
                    <a:pt x="3702617" y="10372"/>
                  </a:cubicBezTo>
                  <a:cubicBezTo>
                    <a:pt x="3706976" y="10716"/>
                    <a:pt x="3718601" y="9856"/>
                    <a:pt x="3727320" y="9856"/>
                  </a:cubicBezTo>
                  <a:cubicBezTo>
                    <a:pt x="3762195" y="9856"/>
                    <a:pt x="3797071" y="9856"/>
                    <a:pt x="3833399" y="10028"/>
                  </a:cubicBezTo>
                  <a:cubicBezTo>
                    <a:pt x="3859556" y="10200"/>
                    <a:pt x="3884259" y="11232"/>
                    <a:pt x="3910416" y="11576"/>
                  </a:cubicBezTo>
                  <a:cubicBezTo>
                    <a:pt x="3967089" y="12436"/>
                    <a:pt x="4025215" y="13811"/>
                    <a:pt x="4083341" y="13811"/>
                  </a:cubicBezTo>
                  <a:cubicBezTo>
                    <a:pt x="4192327" y="13983"/>
                    <a:pt x="4301313" y="14499"/>
                    <a:pt x="4408845" y="17251"/>
                  </a:cubicBezTo>
                  <a:cubicBezTo>
                    <a:pt x="4509112" y="19831"/>
                    <a:pt x="4612286" y="19831"/>
                    <a:pt x="4714006" y="21895"/>
                  </a:cubicBezTo>
                  <a:cubicBezTo>
                    <a:pt x="4775038" y="23098"/>
                    <a:pt x="4837523" y="25334"/>
                    <a:pt x="4889837" y="28946"/>
                  </a:cubicBezTo>
                  <a:cubicBezTo>
                    <a:pt x="4946509" y="32729"/>
                    <a:pt x="4990104" y="38921"/>
                    <a:pt x="5040964" y="44080"/>
                  </a:cubicBezTo>
                  <a:cubicBezTo>
                    <a:pt x="5059855" y="45972"/>
                    <a:pt x="5087465" y="47348"/>
                    <a:pt x="5100543" y="49756"/>
                  </a:cubicBezTo>
                  <a:cubicBezTo>
                    <a:pt x="5138325" y="56291"/>
                    <a:pt x="5171747" y="63170"/>
                    <a:pt x="5205170" y="70050"/>
                  </a:cubicBezTo>
                  <a:cubicBezTo>
                    <a:pt x="5229873" y="75037"/>
                    <a:pt x="5254577" y="80197"/>
                    <a:pt x="5273467" y="85356"/>
                  </a:cubicBezTo>
                  <a:cubicBezTo>
                    <a:pt x="5293811" y="91376"/>
                    <a:pt x="5309796" y="97567"/>
                    <a:pt x="5325781" y="103930"/>
                  </a:cubicBezTo>
                  <a:cubicBezTo>
                    <a:pt x="5350484" y="113905"/>
                    <a:pt x="5379547" y="123880"/>
                    <a:pt x="5395532" y="134199"/>
                  </a:cubicBezTo>
                  <a:cubicBezTo>
                    <a:pt x="5418782" y="148646"/>
                    <a:pt x="5430407" y="163436"/>
                    <a:pt x="5447845" y="178055"/>
                  </a:cubicBezTo>
                  <a:cubicBezTo>
                    <a:pt x="5453657" y="182870"/>
                    <a:pt x="5460923" y="187686"/>
                    <a:pt x="5463830" y="192501"/>
                  </a:cubicBezTo>
                  <a:cubicBezTo>
                    <a:pt x="5472549" y="206260"/>
                    <a:pt x="5478361" y="219847"/>
                    <a:pt x="5485627" y="233605"/>
                  </a:cubicBezTo>
                  <a:cubicBezTo>
                    <a:pt x="5495799" y="250631"/>
                    <a:pt x="5510330" y="267486"/>
                    <a:pt x="5517596" y="284512"/>
                  </a:cubicBezTo>
                  <a:cubicBezTo>
                    <a:pt x="5524862" y="300850"/>
                    <a:pt x="5529942" y="317361"/>
                    <a:pt x="5527402" y="333871"/>
                  </a:cubicBezTo>
                  <a:cubicBezTo>
                    <a:pt x="5523409" y="361388"/>
                    <a:pt x="5511783" y="388733"/>
                    <a:pt x="5500158" y="416251"/>
                  </a:cubicBezTo>
                  <a:cubicBezTo>
                    <a:pt x="5492893" y="433277"/>
                    <a:pt x="5482720" y="450131"/>
                    <a:pt x="5468189" y="466986"/>
                  </a:cubicBezTo>
                  <a:cubicBezTo>
                    <a:pt x="5453657" y="483840"/>
                    <a:pt x="5431860" y="500522"/>
                    <a:pt x="5415876" y="517376"/>
                  </a:cubicBezTo>
                  <a:cubicBezTo>
                    <a:pt x="5404250" y="529071"/>
                    <a:pt x="5401344" y="540766"/>
                    <a:pt x="5388266" y="552289"/>
                  </a:cubicBezTo>
                  <a:cubicBezTo>
                    <a:pt x="5376641" y="562780"/>
                    <a:pt x="5333047" y="572067"/>
                    <a:pt x="5274921" y="579806"/>
                  </a:cubicBezTo>
                  <a:cubicBezTo>
                    <a:pt x="5226967" y="586341"/>
                    <a:pt x="5189185" y="593737"/>
                    <a:pt x="5139778" y="600100"/>
                  </a:cubicBezTo>
                  <a:cubicBezTo>
                    <a:pt x="5096184" y="605775"/>
                    <a:pt x="5048230" y="611451"/>
                    <a:pt x="4972666" y="611623"/>
                  </a:cubicBezTo>
                  <a:cubicBezTo>
                    <a:pt x="4955229" y="611623"/>
                    <a:pt x="4939244" y="613687"/>
                    <a:pt x="4921806" y="614719"/>
                  </a:cubicBezTo>
                  <a:cubicBezTo>
                    <a:pt x="4847696" y="618502"/>
                    <a:pt x="4770679" y="621770"/>
                    <a:pt x="4698021" y="625897"/>
                  </a:cubicBezTo>
                  <a:cubicBezTo>
                    <a:pt x="4564332" y="633465"/>
                    <a:pt x="4420471" y="634669"/>
                    <a:pt x="4276609" y="635356"/>
                  </a:cubicBezTo>
                  <a:cubicBezTo>
                    <a:pt x="4221390" y="635700"/>
                    <a:pt x="4164717" y="635184"/>
                    <a:pt x="4109497" y="635700"/>
                  </a:cubicBezTo>
                  <a:cubicBezTo>
                    <a:pt x="4081887" y="635872"/>
                    <a:pt x="4055731" y="637420"/>
                    <a:pt x="4029574" y="638108"/>
                  </a:cubicBezTo>
                  <a:cubicBezTo>
                    <a:pt x="4017949" y="638452"/>
                    <a:pt x="4006324" y="638280"/>
                    <a:pt x="3993245" y="638452"/>
                  </a:cubicBezTo>
                  <a:cubicBezTo>
                    <a:pt x="3975808" y="638624"/>
                    <a:pt x="3958370" y="639140"/>
                    <a:pt x="3940933" y="638968"/>
                  </a:cubicBezTo>
                  <a:cubicBezTo>
                    <a:pt x="3923495" y="638624"/>
                    <a:pt x="3911870" y="637936"/>
                    <a:pt x="3908963" y="637936"/>
                  </a:cubicBezTo>
                  <a:close/>
                </a:path>
              </a:pathLst>
            </a:custGeom>
            <a:solidFill>
              <a:srgbClr val="9B76C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 rot="10133835" flipH="1">
            <a:off x="6352809" y="2702435"/>
            <a:ext cx="2514705" cy="710404"/>
          </a:xfrm>
          <a:custGeom>
            <a:avLst/>
            <a:gdLst/>
            <a:ahLst/>
            <a:cxnLst/>
            <a:rect l="l" t="t" r="r" b="b"/>
            <a:pathLst>
              <a:path w="2514705" h="710404">
                <a:moveTo>
                  <a:pt x="2514704" y="0"/>
                </a:moveTo>
                <a:lnTo>
                  <a:pt x="0" y="0"/>
                </a:lnTo>
                <a:lnTo>
                  <a:pt x="0" y="710404"/>
                </a:lnTo>
                <a:lnTo>
                  <a:pt x="2514704" y="710404"/>
                </a:lnTo>
                <a:lnTo>
                  <a:pt x="25147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488072">
            <a:off x="382267" y="8830906"/>
            <a:ext cx="1409304" cy="1667816"/>
          </a:xfrm>
          <a:custGeom>
            <a:avLst/>
            <a:gdLst/>
            <a:ahLst/>
            <a:cxnLst/>
            <a:rect l="l" t="t" r="r" b="b"/>
            <a:pathLst>
              <a:path w="1409304" h="1667816">
                <a:moveTo>
                  <a:pt x="0" y="0"/>
                </a:moveTo>
                <a:lnTo>
                  <a:pt x="1409305" y="0"/>
                </a:lnTo>
                <a:lnTo>
                  <a:pt x="1409305" y="1667816"/>
                </a:lnTo>
                <a:lnTo>
                  <a:pt x="0" y="1667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579970">
            <a:off x="16201335" y="-222695"/>
            <a:ext cx="1651852" cy="1954855"/>
          </a:xfrm>
          <a:custGeom>
            <a:avLst/>
            <a:gdLst/>
            <a:ahLst/>
            <a:cxnLst/>
            <a:rect l="l" t="t" r="r" b="b"/>
            <a:pathLst>
              <a:path w="1651852" h="1954855">
                <a:moveTo>
                  <a:pt x="0" y="0"/>
                </a:moveTo>
                <a:lnTo>
                  <a:pt x="1651853" y="0"/>
                </a:lnTo>
                <a:lnTo>
                  <a:pt x="1651853" y="1954855"/>
                </a:lnTo>
                <a:lnTo>
                  <a:pt x="0" y="1954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717489">
            <a:off x="16763285" y="1469191"/>
            <a:ext cx="1435064" cy="1698301"/>
          </a:xfrm>
          <a:custGeom>
            <a:avLst/>
            <a:gdLst/>
            <a:ahLst/>
            <a:cxnLst/>
            <a:rect l="l" t="t" r="r" b="b"/>
            <a:pathLst>
              <a:path w="1435064" h="1698301">
                <a:moveTo>
                  <a:pt x="0" y="0"/>
                </a:moveTo>
                <a:lnTo>
                  <a:pt x="1435064" y="0"/>
                </a:lnTo>
                <a:lnTo>
                  <a:pt x="1435064" y="1698300"/>
                </a:lnTo>
                <a:lnTo>
                  <a:pt x="0" y="1698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12478">
            <a:off x="-298163" y="-590880"/>
            <a:ext cx="1585893" cy="1876796"/>
          </a:xfrm>
          <a:custGeom>
            <a:avLst/>
            <a:gdLst/>
            <a:ahLst/>
            <a:cxnLst/>
            <a:rect l="l" t="t" r="r" b="b"/>
            <a:pathLst>
              <a:path w="1585893" h="1876796">
                <a:moveTo>
                  <a:pt x="0" y="0"/>
                </a:moveTo>
                <a:lnTo>
                  <a:pt x="1585893" y="0"/>
                </a:lnTo>
                <a:lnTo>
                  <a:pt x="1585893" y="1876796"/>
                </a:lnTo>
                <a:lnTo>
                  <a:pt x="0" y="1876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231884">
            <a:off x="16801844" y="8213759"/>
            <a:ext cx="2192089" cy="2594188"/>
          </a:xfrm>
          <a:custGeom>
            <a:avLst/>
            <a:gdLst/>
            <a:ahLst/>
            <a:cxnLst/>
            <a:rect l="l" t="t" r="r" b="b"/>
            <a:pathLst>
              <a:path w="2192089" h="2594188">
                <a:moveTo>
                  <a:pt x="0" y="0"/>
                </a:moveTo>
                <a:lnTo>
                  <a:pt x="2192089" y="0"/>
                </a:lnTo>
                <a:lnTo>
                  <a:pt x="2192089" y="2594188"/>
                </a:lnTo>
                <a:lnTo>
                  <a:pt x="0" y="2594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71211" y="3128253"/>
            <a:ext cx="4121337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9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Load each puzzle piece and store it in an array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06296" y="2619036"/>
            <a:ext cx="661881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Initialize a matrix to store the final arrangement of puzzle pieces and an array to keep track of used puzzle pieces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037300"/>
            <a:ext cx="985074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E57D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Matching Puzzle Pieces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71211" y="5428911"/>
            <a:ext cx="8066090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Loop through each block of the original image and find the best matching puzzle piece using MSE</a:t>
            </a:r>
          </a:p>
        </p:txBody>
      </p:sp>
      <p:sp>
        <p:nvSpPr>
          <p:cNvPr id="17" name="Freeform 17"/>
          <p:cNvSpPr/>
          <p:nvPr/>
        </p:nvSpPr>
        <p:spPr>
          <a:xfrm rot="-1685843" flipH="1">
            <a:off x="10381887" y="5293427"/>
            <a:ext cx="2514705" cy="710404"/>
          </a:xfrm>
          <a:custGeom>
            <a:avLst/>
            <a:gdLst/>
            <a:ahLst/>
            <a:cxnLst/>
            <a:rect l="l" t="t" r="r" b="b"/>
            <a:pathLst>
              <a:path w="2514705" h="710404">
                <a:moveTo>
                  <a:pt x="2514705" y="0"/>
                </a:moveTo>
                <a:lnTo>
                  <a:pt x="0" y="0"/>
                </a:lnTo>
                <a:lnTo>
                  <a:pt x="0" y="710404"/>
                </a:lnTo>
                <a:lnTo>
                  <a:pt x="2514705" y="710404"/>
                </a:lnTo>
                <a:lnTo>
                  <a:pt x="25147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531628" y="528038"/>
            <a:ext cx="104989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Page 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6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783" y="507485"/>
            <a:ext cx="17298433" cy="9272030"/>
            <a:chOff x="0" y="0"/>
            <a:chExt cx="4555966" cy="2442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966" cy="2442016"/>
            </a:xfrm>
            <a:custGeom>
              <a:avLst/>
              <a:gdLst/>
              <a:ahLst/>
              <a:cxnLst/>
              <a:rect l="l" t="t" r="r" b="b"/>
              <a:pathLst>
                <a:path w="4555966" h="2442016">
                  <a:moveTo>
                    <a:pt x="0" y="0"/>
                  </a:moveTo>
                  <a:lnTo>
                    <a:pt x="4555966" y="0"/>
                  </a:lnTo>
                  <a:lnTo>
                    <a:pt x="4555966" y="2442016"/>
                  </a:lnTo>
                  <a:lnTo>
                    <a:pt x="0" y="2442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D9B2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966" cy="2489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0812" y="1028700"/>
            <a:ext cx="7732486" cy="893972"/>
            <a:chOff x="0" y="0"/>
            <a:chExt cx="5524862" cy="638743"/>
          </a:xfrm>
        </p:grpSpPr>
        <p:sp>
          <p:nvSpPr>
            <p:cNvPr id="6" name="Freeform 6"/>
            <p:cNvSpPr/>
            <p:nvPr/>
          </p:nvSpPr>
          <p:spPr>
            <a:xfrm>
              <a:off x="0" y="-7620"/>
              <a:ext cx="5529942" cy="648903"/>
            </a:xfrm>
            <a:custGeom>
              <a:avLst/>
              <a:gdLst/>
              <a:ahLst/>
              <a:cxnLst/>
              <a:rect l="l" t="t" r="r" b="b"/>
              <a:pathLst>
                <a:path w="5529942" h="648903">
                  <a:moveTo>
                    <a:pt x="3908963" y="637936"/>
                  </a:moveTo>
                  <a:cubicBezTo>
                    <a:pt x="3876994" y="638968"/>
                    <a:pt x="3852290" y="640344"/>
                    <a:pt x="3827587" y="640688"/>
                  </a:cubicBezTo>
                  <a:cubicBezTo>
                    <a:pt x="3688085" y="642064"/>
                    <a:pt x="3550036" y="643440"/>
                    <a:pt x="3410534" y="644644"/>
                  </a:cubicBezTo>
                  <a:cubicBezTo>
                    <a:pt x="3339330" y="645159"/>
                    <a:pt x="3268126" y="645675"/>
                    <a:pt x="3196922" y="645847"/>
                  </a:cubicBezTo>
                  <a:cubicBezTo>
                    <a:pt x="3119905" y="646191"/>
                    <a:pt x="3042888" y="648903"/>
                    <a:pt x="2967324" y="646363"/>
                  </a:cubicBezTo>
                  <a:cubicBezTo>
                    <a:pt x="2894667" y="646191"/>
                    <a:pt x="2822010" y="645675"/>
                    <a:pt x="2752259" y="644128"/>
                  </a:cubicBezTo>
                  <a:cubicBezTo>
                    <a:pt x="2662164" y="642236"/>
                    <a:pt x="2570615" y="642236"/>
                    <a:pt x="2481974" y="640516"/>
                  </a:cubicBezTo>
                  <a:cubicBezTo>
                    <a:pt x="2250923" y="636044"/>
                    <a:pt x="2015514" y="637248"/>
                    <a:pt x="1783010" y="635356"/>
                  </a:cubicBezTo>
                  <a:cubicBezTo>
                    <a:pt x="1652227" y="634325"/>
                    <a:pt x="1521444" y="631917"/>
                    <a:pt x="1390661" y="629853"/>
                  </a:cubicBezTo>
                  <a:cubicBezTo>
                    <a:pt x="1242440" y="627617"/>
                    <a:pt x="1094219" y="625037"/>
                    <a:pt x="944545" y="622630"/>
                  </a:cubicBezTo>
                  <a:cubicBezTo>
                    <a:pt x="835559" y="620910"/>
                    <a:pt x="725120" y="619190"/>
                    <a:pt x="616134" y="617470"/>
                  </a:cubicBezTo>
                  <a:cubicBezTo>
                    <a:pt x="613228" y="617470"/>
                    <a:pt x="610321" y="617298"/>
                    <a:pt x="607415" y="617298"/>
                  </a:cubicBezTo>
                  <a:cubicBezTo>
                    <a:pt x="515867" y="612655"/>
                    <a:pt x="418506" y="609043"/>
                    <a:pt x="334224" y="603024"/>
                  </a:cubicBezTo>
                  <a:cubicBezTo>
                    <a:pt x="191815" y="592705"/>
                    <a:pt x="130783" y="576194"/>
                    <a:pt x="124971" y="556760"/>
                  </a:cubicBezTo>
                  <a:cubicBezTo>
                    <a:pt x="123517" y="550053"/>
                    <a:pt x="116252" y="543518"/>
                    <a:pt x="116252" y="536810"/>
                  </a:cubicBezTo>
                  <a:cubicBezTo>
                    <a:pt x="117705" y="527523"/>
                    <a:pt x="123517" y="518408"/>
                    <a:pt x="127877" y="509293"/>
                  </a:cubicBezTo>
                  <a:cubicBezTo>
                    <a:pt x="139502" y="482120"/>
                    <a:pt x="145315" y="454947"/>
                    <a:pt x="127877" y="427773"/>
                  </a:cubicBezTo>
                  <a:cubicBezTo>
                    <a:pt x="111892" y="403352"/>
                    <a:pt x="97361" y="379102"/>
                    <a:pt x="81376" y="354681"/>
                  </a:cubicBezTo>
                  <a:cubicBezTo>
                    <a:pt x="71204" y="339030"/>
                    <a:pt x="58126" y="323552"/>
                    <a:pt x="49407" y="307902"/>
                  </a:cubicBezTo>
                  <a:cubicBezTo>
                    <a:pt x="43594" y="297583"/>
                    <a:pt x="45048" y="287092"/>
                    <a:pt x="39235" y="276773"/>
                  </a:cubicBezTo>
                  <a:cubicBezTo>
                    <a:pt x="36329" y="270925"/>
                    <a:pt x="20344" y="265250"/>
                    <a:pt x="18891" y="259402"/>
                  </a:cubicBezTo>
                  <a:cubicBezTo>
                    <a:pt x="13078" y="245300"/>
                    <a:pt x="11625" y="231025"/>
                    <a:pt x="8719" y="216751"/>
                  </a:cubicBezTo>
                  <a:cubicBezTo>
                    <a:pt x="7266" y="211247"/>
                    <a:pt x="0" y="205744"/>
                    <a:pt x="1453" y="200240"/>
                  </a:cubicBezTo>
                  <a:cubicBezTo>
                    <a:pt x="2906" y="191641"/>
                    <a:pt x="11625" y="183042"/>
                    <a:pt x="13078" y="174443"/>
                  </a:cubicBezTo>
                  <a:cubicBezTo>
                    <a:pt x="14531" y="164468"/>
                    <a:pt x="5813" y="154493"/>
                    <a:pt x="8719" y="144690"/>
                  </a:cubicBezTo>
                  <a:cubicBezTo>
                    <a:pt x="8719" y="135231"/>
                    <a:pt x="18891" y="125944"/>
                    <a:pt x="29063" y="116485"/>
                  </a:cubicBezTo>
                  <a:cubicBezTo>
                    <a:pt x="31969" y="113217"/>
                    <a:pt x="52313" y="110294"/>
                    <a:pt x="58126" y="107026"/>
                  </a:cubicBezTo>
                  <a:cubicBezTo>
                    <a:pt x="82829" y="90860"/>
                    <a:pt x="108986" y="74693"/>
                    <a:pt x="172924" y="59731"/>
                  </a:cubicBezTo>
                  <a:cubicBezTo>
                    <a:pt x="187456" y="56463"/>
                    <a:pt x="210706" y="53539"/>
                    <a:pt x="232503" y="50960"/>
                  </a:cubicBezTo>
                  <a:cubicBezTo>
                    <a:pt x="239769" y="50100"/>
                    <a:pt x="257207" y="50616"/>
                    <a:pt x="261566" y="50616"/>
                  </a:cubicBezTo>
                  <a:cubicBezTo>
                    <a:pt x="271738" y="48380"/>
                    <a:pt x="277551" y="46144"/>
                    <a:pt x="289176" y="45112"/>
                  </a:cubicBezTo>
                  <a:cubicBezTo>
                    <a:pt x="351661" y="39437"/>
                    <a:pt x="417053" y="35309"/>
                    <a:pt x="498429" y="34277"/>
                  </a:cubicBezTo>
                  <a:cubicBezTo>
                    <a:pt x="559461" y="33417"/>
                    <a:pt x="619040" y="30322"/>
                    <a:pt x="680072" y="28602"/>
                  </a:cubicBezTo>
                  <a:cubicBezTo>
                    <a:pt x="754183" y="26538"/>
                    <a:pt x="828293" y="24130"/>
                    <a:pt x="905310" y="22926"/>
                  </a:cubicBezTo>
                  <a:cubicBezTo>
                    <a:pt x="975061" y="21895"/>
                    <a:pt x="1041906" y="19659"/>
                    <a:pt x="1113110" y="18971"/>
                  </a:cubicBezTo>
                  <a:cubicBezTo>
                    <a:pt x="1185767" y="18283"/>
                    <a:pt x="1258425" y="16219"/>
                    <a:pt x="1332535" y="15531"/>
                  </a:cubicBezTo>
                  <a:cubicBezTo>
                    <a:pt x="1533069" y="13811"/>
                    <a:pt x="1735056" y="12607"/>
                    <a:pt x="1935591" y="11232"/>
                  </a:cubicBezTo>
                  <a:cubicBezTo>
                    <a:pt x="1984998" y="10888"/>
                    <a:pt x="2034405" y="11232"/>
                    <a:pt x="2083812" y="11404"/>
                  </a:cubicBezTo>
                  <a:cubicBezTo>
                    <a:pt x="2108515" y="11576"/>
                    <a:pt x="2133219" y="12264"/>
                    <a:pt x="2159375" y="12607"/>
                  </a:cubicBezTo>
                  <a:cubicBezTo>
                    <a:pt x="2171000" y="12779"/>
                    <a:pt x="2182625" y="12264"/>
                    <a:pt x="2194251" y="12264"/>
                  </a:cubicBezTo>
                  <a:cubicBezTo>
                    <a:pt x="2229126" y="12264"/>
                    <a:pt x="2265455" y="12264"/>
                    <a:pt x="2300330" y="12092"/>
                  </a:cubicBezTo>
                  <a:cubicBezTo>
                    <a:pt x="2367175" y="11748"/>
                    <a:pt x="2435473" y="10888"/>
                    <a:pt x="2502318" y="10888"/>
                  </a:cubicBezTo>
                  <a:cubicBezTo>
                    <a:pt x="2567709" y="10888"/>
                    <a:pt x="2633101" y="11404"/>
                    <a:pt x="2698492" y="11748"/>
                  </a:cubicBezTo>
                  <a:lnTo>
                    <a:pt x="2750806" y="11748"/>
                  </a:lnTo>
                  <a:cubicBezTo>
                    <a:pt x="2830729" y="11404"/>
                    <a:pt x="2909199" y="11404"/>
                    <a:pt x="2989122" y="10888"/>
                  </a:cubicBezTo>
                  <a:cubicBezTo>
                    <a:pt x="3066138" y="10372"/>
                    <a:pt x="3141702" y="9168"/>
                    <a:pt x="3218719" y="8652"/>
                  </a:cubicBezTo>
                  <a:cubicBezTo>
                    <a:pt x="3255047" y="8308"/>
                    <a:pt x="3292829" y="8308"/>
                    <a:pt x="3329158" y="9168"/>
                  </a:cubicBezTo>
                  <a:cubicBezTo>
                    <a:pt x="3384377" y="10372"/>
                    <a:pt x="3436691" y="11060"/>
                    <a:pt x="3491910" y="9168"/>
                  </a:cubicBezTo>
                  <a:cubicBezTo>
                    <a:pt x="3512254" y="8480"/>
                    <a:pt x="3538411" y="9684"/>
                    <a:pt x="3561661" y="10028"/>
                  </a:cubicBezTo>
                  <a:cubicBezTo>
                    <a:pt x="3571833" y="10200"/>
                    <a:pt x="3583458" y="10544"/>
                    <a:pt x="3589271" y="10028"/>
                  </a:cubicBezTo>
                  <a:cubicBezTo>
                    <a:pt x="3628506" y="0"/>
                    <a:pt x="3664834" y="6350"/>
                    <a:pt x="3702617" y="10372"/>
                  </a:cubicBezTo>
                  <a:cubicBezTo>
                    <a:pt x="3706976" y="10716"/>
                    <a:pt x="3718601" y="9856"/>
                    <a:pt x="3727320" y="9856"/>
                  </a:cubicBezTo>
                  <a:cubicBezTo>
                    <a:pt x="3762195" y="9856"/>
                    <a:pt x="3797071" y="9856"/>
                    <a:pt x="3833399" y="10028"/>
                  </a:cubicBezTo>
                  <a:cubicBezTo>
                    <a:pt x="3859556" y="10200"/>
                    <a:pt x="3884259" y="11232"/>
                    <a:pt x="3910416" y="11576"/>
                  </a:cubicBezTo>
                  <a:cubicBezTo>
                    <a:pt x="3967089" y="12436"/>
                    <a:pt x="4025215" y="13811"/>
                    <a:pt x="4083341" y="13811"/>
                  </a:cubicBezTo>
                  <a:cubicBezTo>
                    <a:pt x="4192327" y="13983"/>
                    <a:pt x="4301313" y="14499"/>
                    <a:pt x="4408845" y="17251"/>
                  </a:cubicBezTo>
                  <a:cubicBezTo>
                    <a:pt x="4509112" y="19831"/>
                    <a:pt x="4612286" y="19831"/>
                    <a:pt x="4714006" y="21895"/>
                  </a:cubicBezTo>
                  <a:cubicBezTo>
                    <a:pt x="4775038" y="23098"/>
                    <a:pt x="4837523" y="25334"/>
                    <a:pt x="4889837" y="28946"/>
                  </a:cubicBezTo>
                  <a:cubicBezTo>
                    <a:pt x="4946509" y="32729"/>
                    <a:pt x="4990104" y="38921"/>
                    <a:pt x="5040964" y="44080"/>
                  </a:cubicBezTo>
                  <a:cubicBezTo>
                    <a:pt x="5059855" y="45972"/>
                    <a:pt x="5087465" y="47348"/>
                    <a:pt x="5100543" y="49756"/>
                  </a:cubicBezTo>
                  <a:cubicBezTo>
                    <a:pt x="5138325" y="56291"/>
                    <a:pt x="5171747" y="63170"/>
                    <a:pt x="5205170" y="70050"/>
                  </a:cubicBezTo>
                  <a:cubicBezTo>
                    <a:pt x="5229873" y="75037"/>
                    <a:pt x="5254577" y="80197"/>
                    <a:pt x="5273467" y="85356"/>
                  </a:cubicBezTo>
                  <a:cubicBezTo>
                    <a:pt x="5293811" y="91376"/>
                    <a:pt x="5309796" y="97567"/>
                    <a:pt x="5325781" y="103930"/>
                  </a:cubicBezTo>
                  <a:cubicBezTo>
                    <a:pt x="5350484" y="113905"/>
                    <a:pt x="5379547" y="123880"/>
                    <a:pt x="5395532" y="134199"/>
                  </a:cubicBezTo>
                  <a:cubicBezTo>
                    <a:pt x="5418782" y="148646"/>
                    <a:pt x="5430407" y="163436"/>
                    <a:pt x="5447845" y="178055"/>
                  </a:cubicBezTo>
                  <a:cubicBezTo>
                    <a:pt x="5453657" y="182870"/>
                    <a:pt x="5460923" y="187686"/>
                    <a:pt x="5463830" y="192501"/>
                  </a:cubicBezTo>
                  <a:cubicBezTo>
                    <a:pt x="5472549" y="206260"/>
                    <a:pt x="5478361" y="219847"/>
                    <a:pt x="5485627" y="233605"/>
                  </a:cubicBezTo>
                  <a:cubicBezTo>
                    <a:pt x="5495799" y="250631"/>
                    <a:pt x="5510330" y="267486"/>
                    <a:pt x="5517596" y="284512"/>
                  </a:cubicBezTo>
                  <a:cubicBezTo>
                    <a:pt x="5524862" y="300850"/>
                    <a:pt x="5529942" y="317361"/>
                    <a:pt x="5527402" y="333871"/>
                  </a:cubicBezTo>
                  <a:cubicBezTo>
                    <a:pt x="5523409" y="361388"/>
                    <a:pt x="5511783" y="388733"/>
                    <a:pt x="5500158" y="416251"/>
                  </a:cubicBezTo>
                  <a:cubicBezTo>
                    <a:pt x="5492893" y="433277"/>
                    <a:pt x="5482720" y="450131"/>
                    <a:pt x="5468189" y="466986"/>
                  </a:cubicBezTo>
                  <a:cubicBezTo>
                    <a:pt x="5453657" y="483840"/>
                    <a:pt x="5431860" y="500522"/>
                    <a:pt x="5415876" y="517376"/>
                  </a:cubicBezTo>
                  <a:cubicBezTo>
                    <a:pt x="5404250" y="529071"/>
                    <a:pt x="5401344" y="540766"/>
                    <a:pt x="5388266" y="552289"/>
                  </a:cubicBezTo>
                  <a:cubicBezTo>
                    <a:pt x="5376641" y="562780"/>
                    <a:pt x="5333047" y="572067"/>
                    <a:pt x="5274921" y="579806"/>
                  </a:cubicBezTo>
                  <a:cubicBezTo>
                    <a:pt x="5226967" y="586341"/>
                    <a:pt x="5189185" y="593737"/>
                    <a:pt x="5139778" y="600100"/>
                  </a:cubicBezTo>
                  <a:cubicBezTo>
                    <a:pt x="5096184" y="605775"/>
                    <a:pt x="5048230" y="611451"/>
                    <a:pt x="4972666" y="611623"/>
                  </a:cubicBezTo>
                  <a:cubicBezTo>
                    <a:pt x="4955229" y="611623"/>
                    <a:pt x="4939244" y="613687"/>
                    <a:pt x="4921806" y="614719"/>
                  </a:cubicBezTo>
                  <a:cubicBezTo>
                    <a:pt x="4847696" y="618502"/>
                    <a:pt x="4770679" y="621770"/>
                    <a:pt x="4698021" y="625897"/>
                  </a:cubicBezTo>
                  <a:cubicBezTo>
                    <a:pt x="4564332" y="633465"/>
                    <a:pt x="4420471" y="634669"/>
                    <a:pt x="4276609" y="635356"/>
                  </a:cubicBezTo>
                  <a:cubicBezTo>
                    <a:pt x="4221390" y="635700"/>
                    <a:pt x="4164717" y="635184"/>
                    <a:pt x="4109497" y="635700"/>
                  </a:cubicBezTo>
                  <a:cubicBezTo>
                    <a:pt x="4081887" y="635872"/>
                    <a:pt x="4055731" y="637420"/>
                    <a:pt x="4029574" y="638108"/>
                  </a:cubicBezTo>
                  <a:cubicBezTo>
                    <a:pt x="4017949" y="638452"/>
                    <a:pt x="4006324" y="638280"/>
                    <a:pt x="3993245" y="638452"/>
                  </a:cubicBezTo>
                  <a:cubicBezTo>
                    <a:pt x="3975808" y="638624"/>
                    <a:pt x="3958370" y="639140"/>
                    <a:pt x="3940933" y="638968"/>
                  </a:cubicBezTo>
                  <a:cubicBezTo>
                    <a:pt x="3923495" y="638624"/>
                    <a:pt x="3911870" y="637936"/>
                    <a:pt x="3908963" y="637936"/>
                  </a:cubicBezTo>
                  <a:close/>
                </a:path>
              </a:pathLst>
            </a:custGeom>
            <a:solidFill>
              <a:srgbClr val="5CE1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 rot="1121626">
            <a:off x="15861985" y="-844251"/>
            <a:ext cx="2794629" cy="3307253"/>
          </a:xfrm>
          <a:custGeom>
            <a:avLst/>
            <a:gdLst/>
            <a:ahLst/>
            <a:cxnLst/>
            <a:rect l="l" t="t" r="r" b="b"/>
            <a:pathLst>
              <a:path w="2794629" h="3307253">
                <a:moveTo>
                  <a:pt x="0" y="0"/>
                </a:moveTo>
                <a:lnTo>
                  <a:pt x="2794630" y="0"/>
                </a:lnTo>
                <a:lnTo>
                  <a:pt x="2794630" y="3307254"/>
                </a:lnTo>
                <a:lnTo>
                  <a:pt x="0" y="330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17489">
            <a:off x="17177810" y="2771979"/>
            <a:ext cx="979808" cy="1159537"/>
          </a:xfrm>
          <a:custGeom>
            <a:avLst/>
            <a:gdLst/>
            <a:ahLst/>
            <a:cxnLst/>
            <a:rect l="l" t="t" r="r" b="b"/>
            <a:pathLst>
              <a:path w="979808" h="1159537">
                <a:moveTo>
                  <a:pt x="0" y="0"/>
                </a:moveTo>
                <a:lnTo>
                  <a:pt x="979808" y="0"/>
                </a:lnTo>
                <a:lnTo>
                  <a:pt x="979808" y="1159537"/>
                </a:lnTo>
                <a:lnTo>
                  <a:pt x="0" y="115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890345">
            <a:off x="2900758" y="8696733"/>
            <a:ext cx="1829902" cy="2165565"/>
          </a:xfrm>
          <a:custGeom>
            <a:avLst/>
            <a:gdLst/>
            <a:ahLst/>
            <a:cxnLst/>
            <a:rect l="l" t="t" r="r" b="b"/>
            <a:pathLst>
              <a:path w="1829902" h="2165565">
                <a:moveTo>
                  <a:pt x="0" y="0"/>
                </a:moveTo>
                <a:lnTo>
                  <a:pt x="1829902" y="0"/>
                </a:lnTo>
                <a:lnTo>
                  <a:pt x="1829902" y="2165564"/>
                </a:lnTo>
                <a:lnTo>
                  <a:pt x="0" y="2165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001446">
            <a:off x="196434" y="5506873"/>
            <a:ext cx="858691" cy="1016202"/>
          </a:xfrm>
          <a:custGeom>
            <a:avLst/>
            <a:gdLst/>
            <a:ahLst/>
            <a:cxnLst/>
            <a:rect l="l" t="t" r="r" b="b"/>
            <a:pathLst>
              <a:path w="858691" h="1016202">
                <a:moveTo>
                  <a:pt x="0" y="0"/>
                </a:moveTo>
                <a:lnTo>
                  <a:pt x="858691" y="0"/>
                </a:lnTo>
                <a:lnTo>
                  <a:pt x="858691" y="1016203"/>
                </a:lnTo>
                <a:lnTo>
                  <a:pt x="0" y="1016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890345">
            <a:off x="14329110" y="-402686"/>
            <a:ext cx="1053816" cy="1247120"/>
          </a:xfrm>
          <a:custGeom>
            <a:avLst/>
            <a:gdLst/>
            <a:ahLst/>
            <a:cxnLst/>
            <a:rect l="l" t="t" r="r" b="b"/>
            <a:pathLst>
              <a:path w="1053816" h="1247120">
                <a:moveTo>
                  <a:pt x="0" y="0"/>
                </a:moveTo>
                <a:lnTo>
                  <a:pt x="1053816" y="0"/>
                </a:lnTo>
                <a:lnTo>
                  <a:pt x="1053816" y="1247120"/>
                </a:lnTo>
                <a:lnTo>
                  <a:pt x="0" y="12471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26248">
            <a:off x="-745468" y="7993080"/>
            <a:ext cx="2480502" cy="2935505"/>
          </a:xfrm>
          <a:custGeom>
            <a:avLst/>
            <a:gdLst/>
            <a:ahLst/>
            <a:cxnLst/>
            <a:rect l="l" t="t" r="r" b="b"/>
            <a:pathLst>
              <a:path w="2480502" h="2935505">
                <a:moveTo>
                  <a:pt x="0" y="0"/>
                </a:moveTo>
                <a:lnTo>
                  <a:pt x="2480502" y="0"/>
                </a:lnTo>
                <a:lnTo>
                  <a:pt x="2480502" y="2935505"/>
                </a:lnTo>
                <a:lnTo>
                  <a:pt x="0" y="2935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02981" y="1141622"/>
            <a:ext cx="628815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Reconstruction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7991130" y="1922672"/>
            <a:ext cx="4335252" cy="3445233"/>
          </a:xfrm>
          <a:custGeom>
            <a:avLst/>
            <a:gdLst/>
            <a:ahLst/>
            <a:cxnLst/>
            <a:rect l="l" t="t" r="r" b="b"/>
            <a:pathLst>
              <a:path w="4335252" h="3445233">
                <a:moveTo>
                  <a:pt x="0" y="0"/>
                </a:moveTo>
                <a:lnTo>
                  <a:pt x="4335252" y="0"/>
                </a:lnTo>
                <a:lnTo>
                  <a:pt x="4335252" y="3445233"/>
                </a:lnTo>
                <a:lnTo>
                  <a:pt x="0" y="34452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76809" y="1843871"/>
            <a:ext cx="4358419" cy="3516451"/>
          </a:xfrm>
          <a:custGeom>
            <a:avLst/>
            <a:gdLst/>
            <a:ahLst/>
            <a:cxnLst/>
            <a:rect l="l" t="t" r="r" b="b"/>
            <a:pathLst>
              <a:path w="4358419" h="3516451">
                <a:moveTo>
                  <a:pt x="0" y="0"/>
                </a:moveTo>
                <a:lnTo>
                  <a:pt x="4358419" y="0"/>
                </a:lnTo>
                <a:lnTo>
                  <a:pt x="4358419" y="3516452"/>
                </a:lnTo>
                <a:lnTo>
                  <a:pt x="0" y="35164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07763" y="6129319"/>
            <a:ext cx="4538092" cy="3459365"/>
          </a:xfrm>
          <a:custGeom>
            <a:avLst/>
            <a:gdLst/>
            <a:ahLst/>
            <a:cxnLst/>
            <a:rect l="l" t="t" r="r" b="b"/>
            <a:pathLst>
              <a:path w="4538092" h="3459365">
                <a:moveTo>
                  <a:pt x="0" y="0"/>
                </a:moveTo>
                <a:lnTo>
                  <a:pt x="4538092" y="0"/>
                </a:lnTo>
                <a:lnTo>
                  <a:pt x="4538092" y="3459365"/>
                </a:lnTo>
                <a:lnTo>
                  <a:pt x="0" y="3459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37236" y="3948370"/>
            <a:ext cx="6078898" cy="1276031"/>
          </a:xfrm>
          <a:custGeom>
            <a:avLst/>
            <a:gdLst/>
            <a:ahLst/>
            <a:cxnLst/>
            <a:rect l="l" t="t" r="r" b="b"/>
            <a:pathLst>
              <a:path w="6078898" h="1276031">
                <a:moveTo>
                  <a:pt x="0" y="0"/>
                </a:moveTo>
                <a:lnTo>
                  <a:pt x="6078899" y="0"/>
                </a:lnTo>
                <a:lnTo>
                  <a:pt x="6078899" y="1276031"/>
                </a:lnTo>
                <a:lnTo>
                  <a:pt x="0" y="1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15" r="-2915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87645" y="2657335"/>
            <a:ext cx="7258938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99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After matching, assign the best matching piece to the current position and form the spatial matrix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4128" y="6882941"/>
            <a:ext cx="6705856" cy="109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157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Initialize the reconstructed image as grayscale, resize and place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57816" y="5448667"/>
            <a:ext cx="461899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Original Image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76809" y="5490713"/>
            <a:ext cx="409267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Denoised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38098" y="7034137"/>
            <a:ext cx="272961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Reconstructed Image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3676666" y="5918853"/>
            <a:ext cx="1080897" cy="540448"/>
            <a:chOff x="0" y="0"/>
            <a:chExt cx="812800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713299" y="7368991"/>
            <a:ext cx="980020" cy="490010"/>
            <a:chOff x="0" y="0"/>
            <a:chExt cx="8128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510281" y="622935"/>
            <a:ext cx="104989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Page 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6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783" y="613936"/>
            <a:ext cx="17298433" cy="9272030"/>
            <a:chOff x="0" y="0"/>
            <a:chExt cx="4555966" cy="2442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966" cy="2442016"/>
            </a:xfrm>
            <a:custGeom>
              <a:avLst/>
              <a:gdLst/>
              <a:ahLst/>
              <a:cxnLst/>
              <a:rect l="l" t="t" r="r" b="b"/>
              <a:pathLst>
                <a:path w="4555966" h="2442016">
                  <a:moveTo>
                    <a:pt x="0" y="0"/>
                  </a:moveTo>
                  <a:lnTo>
                    <a:pt x="4555966" y="0"/>
                  </a:lnTo>
                  <a:lnTo>
                    <a:pt x="4555966" y="2442016"/>
                  </a:lnTo>
                  <a:lnTo>
                    <a:pt x="0" y="2442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D9B2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966" cy="2489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79517" y="1165142"/>
            <a:ext cx="4011898" cy="9006301"/>
          </a:xfrm>
          <a:custGeom>
            <a:avLst/>
            <a:gdLst/>
            <a:ahLst/>
            <a:cxnLst/>
            <a:rect l="l" t="t" r="r" b="b"/>
            <a:pathLst>
              <a:path w="4011898" h="9006301">
                <a:moveTo>
                  <a:pt x="0" y="0"/>
                </a:moveTo>
                <a:lnTo>
                  <a:pt x="4011898" y="0"/>
                </a:lnTo>
                <a:lnTo>
                  <a:pt x="4011898" y="9006302"/>
                </a:lnTo>
                <a:lnTo>
                  <a:pt x="0" y="900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49815" y="642511"/>
            <a:ext cx="845705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000">
                <a:solidFill>
                  <a:srgbClr val="FFE57D"/>
                </a:solidFill>
                <a:latin typeface="Repo"/>
                <a:ea typeface="Repo"/>
                <a:cs typeface="Repo"/>
                <a:sym typeface="Repo"/>
              </a:rPr>
              <a:t>Results &amp; Challenges</a:t>
            </a:r>
          </a:p>
        </p:txBody>
      </p:sp>
      <p:sp>
        <p:nvSpPr>
          <p:cNvPr id="7" name="Freeform 7"/>
          <p:cNvSpPr/>
          <p:nvPr/>
        </p:nvSpPr>
        <p:spPr>
          <a:xfrm rot="-7488072">
            <a:off x="16831708" y="6446137"/>
            <a:ext cx="2718428" cy="3217075"/>
          </a:xfrm>
          <a:custGeom>
            <a:avLst/>
            <a:gdLst/>
            <a:ahLst/>
            <a:cxnLst/>
            <a:rect l="l" t="t" r="r" b="b"/>
            <a:pathLst>
              <a:path w="2718428" h="3217075">
                <a:moveTo>
                  <a:pt x="0" y="0"/>
                </a:moveTo>
                <a:lnTo>
                  <a:pt x="2718429" y="0"/>
                </a:lnTo>
                <a:lnTo>
                  <a:pt x="2718429" y="3217075"/>
                </a:lnTo>
                <a:lnTo>
                  <a:pt x="0" y="3217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13279891" y="8957349"/>
            <a:ext cx="1097535" cy="1298858"/>
          </a:xfrm>
          <a:custGeom>
            <a:avLst/>
            <a:gdLst/>
            <a:ahLst/>
            <a:cxnLst/>
            <a:rect l="l" t="t" r="r" b="b"/>
            <a:pathLst>
              <a:path w="1097535" h="1298858">
                <a:moveTo>
                  <a:pt x="0" y="0"/>
                </a:moveTo>
                <a:lnTo>
                  <a:pt x="1097535" y="0"/>
                </a:lnTo>
                <a:lnTo>
                  <a:pt x="1097535" y="1298858"/>
                </a:lnTo>
                <a:lnTo>
                  <a:pt x="0" y="129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717489">
            <a:off x="-1186359" y="35735"/>
            <a:ext cx="2565011" cy="3035517"/>
          </a:xfrm>
          <a:custGeom>
            <a:avLst/>
            <a:gdLst/>
            <a:ahLst/>
            <a:cxnLst/>
            <a:rect l="l" t="t" r="r" b="b"/>
            <a:pathLst>
              <a:path w="2565011" h="3035517">
                <a:moveTo>
                  <a:pt x="0" y="0"/>
                </a:moveTo>
                <a:lnTo>
                  <a:pt x="2565012" y="0"/>
                </a:lnTo>
                <a:lnTo>
                  <a:pt x="2565012" y="3035516"/>
                </a:lnTo>
                <a:lnTo>
                  <a:pt x="0" y="3035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700000">
            <a:off x="-196562" y="6661840"/>
            <a:ext cx="1382691" cy="1636321"/>
          </a:xfrm>
          <a:custGeom>
            <a:avLst/>
            <a:gdLst/>
            <a:ahLst/>
            <a:cxnLst/>
            <a:rect l="l" t="t" r="r" b="b"/>
            <a:pathLst>
              <a:path w="1382691" h="1636321">
                <a:moveTo>
                  <a:pt x="0" y="0"/>
                </a:moveTo>
                <a:lnTo>
                  <a:pt x="1382691" y="0"/>
                </a:lnTo>
                <a:lnTo>
                  <a:pt x="1382691" y="1636320"/>
                </a:lnTo>
                <a:lnTo>
                  <a:pt x="0" y="1636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700000">
            <a:off x="16340576" y="-82557"/>
            <a:ext cx="1837448" cy="2174495"/>
          </a:xfrm>
          <a:custGeom>
            <a:avLst/>
            <a:gdLst/>
            <a:ahLst/>
            <a:cxnLst/>
            <a:rect l="l" t="t" r="r" b="b"/>
            <a:pathLst>
              <a:path w="1837448" h="2174495">
                <a:moveTo>
                  <a:pt x="0" y="0"/>
                </a:moveTo>
                <a:lnTo>
                  <a:pt x="1837448" y="0"/>
                </a:lnTo>
                <a:lnTo>
                  <a:pt x="1837448" y="2174495"/>
                </a:lnTo>
                <a:lnTo>
                  <a:pt x="0" y="21744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391415" y="1849721"/>
            <a:ext cx="252161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FFFFF"/>
                </a:solidFill>
                <a:latin typeface="Repo Bold"/>
                <a:ea typeface="Repo Bold"/>
                <a:cs typeface="Repo Bold"/>
                <a:sym typeface="Repo Bold"/>
              </a:rPr>
              <a:t>Results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91415" y="2548221"/>
            <a:ext cx="5835477" cy="566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5"/>
              </a:lnSpc>
            </a:pPr>
            <a:r>
              <a:rPr lang="en-US" sz="2689" b="1" spc="-94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✅Successfully reconstructed the image using grid segmentation </a:t>
            </a:r>
            <a:r>
              <a:rPr lang="en-US" sz="2689" b="1" spc="-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MSE-based </a:t>
            </a:r>
            <a:r>
              <a:rPr lang="en-US" sz="2689" b="1" spc="-94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matching </a:t>
            </a:r>
          </a:p>
          <a:p>
            <a:pPr algn="just">
              <a:lnSpc>
                <a:spcPts val="3765"/>
              </a:lnSpc>
            </a:pPr>
            <a:endParaRPr lang="en-US" sz="2689" b="1" spc="-94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765"/>
              </a:lnSpc>
            </a:pPr>
            <a:r>
              <a:rPr lang="en-US" sz="2689" b="1" spc="-94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✅Effective image pre-processing (grayscale conversion, thresholding and </a:t>
            </a:r>
            <a:r>
              <a:rPr lang="en-US" sz="2689" b="1" spc="-94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mediane</a:t>
            </a:r>
            <a:r>
              <a:rPr lang="en-US" sz="2689" b="1" spc="-94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filtering).</a:t>
            </a:r>
          </a:p>
          <a:p>
            <a:pPr algn="just">
              <a:lnSpc>
                <a:spcPts val="3765"/>
              </a:lnSpc>
            </a:pPr>
            <a:endParaRPr lang="en-US" sz="2689" b="1" spc="-94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765"/>
              </a:lnSpc>
            </a:pPr>
            <a:r>
              <a:rPr lang="en-US" sz="2689" b="1" spc="-94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✅Puzzle pieces correctly matched and arranged.</a:t>
            </a:r>
          </a:p>
          <a:p>
            <a:pPr algn="just">
              <a:lnSpc>
                <a:spcPts val="3137"/>
              </a:lnSpc>
            </a:pPr>
            <a:endParaRPr lang="en-US" sz="2689" b="1" spc="-94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137"/>
              </a:lnSpc>
            </a:pPr>
            <a:endParaRPr lang="en-US" sz="2689" b="1" spc="-94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66213" y="1859246"/>
            <a:ext cx="2252901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39283" y="2548221"/>
            <a:ext cx="5773500" cy="138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5"/>
              </a:lnSpc>
            </a:pPr>
            <a:r>
              <a:rPr lang="en-US" sz="2661" b="1" spc="-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Resizing of puzzle pieces led to minor loss of details</a:t>
            </a:r>
          </a:p>
          <a:p>
            <a:pPr algn="just">
              <a:lnSpc>
                <a:spcPts val="3725"/>
              </a:lnSpc>
            </a:pPr>
            <a:endParaRPr lang="en-US" sz="2661" b="1" spc="-9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739283" y="3781327"/>
            <a:ext cx="4529776" cy="188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  <a:spcBef>
                <a:spcPct val="0"/>
              </a:spcBef>
            </a:pPr>
            <a:r>
              <a:rPr lang="en-US" sz="266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No need to rotate any image as imread loads the image with original orientation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77811" y="662514"/>
            <a:ext cx="96297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Repo Bold"/>
                <a:ea typeface="Repo Bold"/>
                <a:cs typeface="Repo Bold"/>
                <a:sym typeface="Repo Bold"/>
              </a:rPr>
              <a:t>Page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Office PowerPoint</Application>
  <PresentationFormat>Custom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Repo Ultra-Bold</vt:lpstr>
      <vt:lpstr>Eastman Pack Bold</vt:lpstr>
      <vt:lpstr>Calibri</vt:lpstr>
      <vt:lpstr>Repo</vt:lpstr>
      <vt:lpstr>Garet Bold</vt:lpstr>
      <vt:lpstr>Repo Bold</vt:lpstr>
      <vt:lpstr>Eastman Pack</vt:lpstr>
      <vt:lpstr>Yeon Sung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Solving Multistep Word Problems Lesson for Elementary</dc:title>
  <cp:lastModifiedBy>Mustafid Mostafa</cp:lastModifiedBy>
  <cp:revision>2</cp:revision>
  <dcterms:created xsi:type="dcterms:W3CDTF">2006-08-16T00:00:00Z</dcterms:created>
  <dcterms:modified xsi:type="dcterms:W3CDTF">2025-03-07T11:06:04Z</dcterms:modified>
  <dc:identifier>DAGgZyFzJgA</dc:identifier>
</cp:coreProperties>
</file>